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handoutMasterIdLst>
    <p:handoutMasterId r:id="rId7"/>
  </p:handoutMasterIdLst>
  <p:sldIdLst>
    <p:sldId id="256" r:id="rId6"/>
  </p:sldIdLst>
  <p:sldSz cx="9144000" cy="6858000" type="letter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00"/>
    <a:srgbClr val="FF0000"/>
    <a:srgbClr val="FFFFFF"/>
    <a:srgbClr val="FFFF00"/>
    <a:srgbClr val="000000"/>
    <a:srgbClr val="7025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>
      <p:cViewPr varScale="1">
        <p:scale>
          <a:sx n="158" d="100"/>
          <a:sy n="158" d="100"/>
        </p:scale>
        <p:origin x="30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Brown" userId="74099747-5751-45bc-9e43-545f4bc005af" providerId="ADAL" clId="{EFAD0C3D-3C29-4167-887D-9F56290ABB1B}"/>
    <pc:docChg chg="modSld">
      <pc:chgData name="Kyle Brown" userId="74099747-5751-45bc-9e43-545f4bc005af" providerId="ADAL" clId="{EFAD0C3D-3C29-4167-887D-9F56290ABB1B}" dt="2024-05-14T12:10:00.462" v="7" actId="20577"/>
      <pc:docMkLst>
        <pc:docMk/>
      </pc:docMkLst>
      <pc:sldChg chg="modSp mod">
        <pc:chgData name="Kyle Brown" userId="74099747-5751-45bc-9e43-545f4bc005af" providerId="ADAL" clId="{EFAD0C3D-3C29-4167-887D-9F56290ABB1B}" dt="2024-05-14T12:10:00.462" v="7" actId="20577"/>
        <pc:sldMkLst>
          <pc:docMk/>
          <pc:sldMk cId="0" sldId="256"/>
        </pc:sldMkLst>
        <pc:spChg chg="mod">
          <ac:chgData name="Kyle Brown" userId="74099747-5751-45bc-9e43-545f4bc005af" providerId="ADAL" clId="{EFAD0C3D-3C29-4167-887D-9F56290ABB1B}" dt="2024-05-14T12:10:00.462" v="7" actId="20577"/>
          <ac:spMkLst>
            <pc:docMk/>
            <pc:sldMk cId="0" sldId="256"/>
            <ac:spMk id="218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6063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90" tIns="46545" rIns="93090" bIns="46545" numCol="1" anchor="t" anchorCtr="0" compatLnSpc="1">
            <a:prstTxWarp prst="textNoShape">
              <a:avLst/>
            </a:prstTxWarp>
          </a:bodyPr>
          <a:lstStyle>
            <a:lvl1pPr defTabSz="9301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05425" y="0"/>
            <a:ext cx="3978275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90" tIns="46545" rIns="93090" bIns="46545" numCol="1" anchor="t" anchorCtr="0" compatLnSpc="1">
            <a:prstTxWarp prst="textNoShape">
              <a:avLst/>
            </a:prstTxWarp>
          </a:bodyPr>
          <a:lstStyle>
            <a:lvl1pPr algn="r" defTabSz="9301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24638"/>
            <a:ext cx="4056063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90" tIns="46545" rIns="93090" bIns="46545" numCol="1" anchor="b" anchorCtr="0" compatLnSpc="1">
            <a:prstTxWarp prst="textNoShape">
              <a:avLst/>
            </a:prstTxWarp>
          </a:bodyPr>
          <a:lstStyle>
            <a:lvl1pPr defTabSz="9301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05425" y="6624638"/>
            <a:ext cx="3978275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90" tIns="46545" rIns="93090" bIns="46545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78CE9435-A6DB-4B40-A15C-8767A6773C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140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AFA764-42CE-4E98-BFCE-60EA40015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919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C9DF1-EC2F-494A-AB8D-3652C93A7B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50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900343-8D89-4A04-9009-30DC463234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80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672A8-C336-4EA0-BE07-16687CC5B5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20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FE0A8-61F1-4EF2-88FF-F86676279F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4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551DF-9785-4263-8F68-4EBDC6D247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348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0C8F7-9137-4383-BDB3-8BC4D63745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01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8F3EDC-B614-4B69-A0D2-00D5D1AF94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92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6B263-B435-4A02-B3BE-87851000F6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62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CC7A0-49A3-42CF-8D16-7E625ADF05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7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596FF-2364-4522-AE4E-E9FFB8CF9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18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953FC8-4A2D-41DA-90C8-8029BB5753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74"/>
          <p:cNvSpPr txBox="1">
            <a:spLocks noChangeArrowheads="1"/>
          </p:cNvSpPr>
          <p:nvPr/>
        </p:nvSpPr>
        <p:spPr bwMode="auto">
          <a:xfrm>
            <a:off x="1752600" y="31423"/>
            <a:ext cx="5264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u="sng" dirty="0"/>
              <a:t>Chemical/Textile Routing Instructions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828800" y="381000"/>
            <a:ext cx="6934200" cy="579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99085" marR="5080" indent="-287020">
              <a:spcBef>
                <a:spcPts val="105"/>
              </a:spcBef>
              <a:buSzPct val="78571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200" spc="-5" dirty="0">
                <a:latin typeface="Calibri"/>
                <a:cs typeface="Calibri"/>
              </a:rPr>
              <a:t>Estes must be used unless shipment originates AND delivers within the Southeastern designated territory</a:t>
            </a:r>
          </a:p>
          <a:p>
            <a:pPr marL="299085" marR="5080" indent="-287020">
              <a:spcBef>
                <a:spcPts val="105"/>
              </a:spcBef>
              <a:buSzPct val="78571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200" spc="-5" dirty="0">
                <a:latin typeface="Calibri"/>
                <a:cs typeface="Calibri"/>
              </a:rPr>
              <a:t>Contact corporate Logistics for routing instructions on any shipment exceeding 10,000 LBS</a:t>
            </a:r>
          </a:p>
          <a:p>
            <a:pPr marL="299085" marR="5080" indent="-287020">
              <a:spcBef>
                <a:spcPts val="105"/>
              </a:spcBef>
              <a:buSzPct val="78571"/>
              <a:buFont typeface="Arial"/>
              <a:buChar char="•"/>
              <a:tabLst>
                <a:tab pos="299085" algn="l"/>
                <a:tab pos="299720" algn="l"/>
              </a:tabLst>
            </a:pPr>
            <a:endParaRPr lang="en-US" sz="1200" spc="-5" dirty="0">
              <a:latin typeface="Calibri"/>
              <a:cs typeface="Calibri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070225" y="6477000"/>
            <a:ext cx="1203325" cy="381000"/>
          </a:xfrm>
          <a:prstGeom prst="rect">
            <a:avLst/>
          </a:prstGeom>
          <a:solidFill>
            <a:srgbClr val="FF0000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Southeastern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1200" dirty="0"/>
              <a:t>(800) 637-7335 </a:t>
            </a:r>
            <a:endParaRPr lang="en-US" altLang="en-US" sz="1200" b="1" dirty="0"/>
          </a:p>
        </p:txBody>
      </p:sp>
      <p:sp>
        <p:nvSpPr>
          <p:cNvPr id="2054" name="Rectangle 145"/>
          <p:cNvSpPr>
            <a:spLocks noChangeArrowheads="1"/>
          </p:cNvSpPr>
          <p:nvPr/>
        </p:nvSpPr>
        <p:spPr bwMode="auto">
          <a:xfrm>
            <a:off x="6521450" y="6627813"/>
            <a:ext cx="668338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bg1"/>
                </a:solidFill>
                <a:latin typeface="Arial" panose="020B0604020202020204" pitchFamily="34" charset="0"/>
              </a:rPr>
              <a:t>CHRISTY</a:t>
            </a:r>
            <a:endParaRPr lang="en-US" altLang="en-US" sz="2400"/>
          </a:p>
        </p:txBody>
      </p:sp>
      <p:sp>
        <p:nvSpPr>
          <p:cNvPr id="2055" name="Freeform 36"/>
          <p:cNvSpPr>
            <a:spLocks/>
          </p:cNvSpPr>
          <p:nvPr/>
        </p:nvSpPr>
        <p:spPr bwMode="auto">
          <a:xfrm>
            <a:off x="152400" y="2054225"/>
            <a:ext cx="1287463" cy="2420938"/>
          </a:xfrm>
          <a:custGeom>
            <a:avLst/>
            <a:gdLst>
              <a:gd name="T0" fmla="*/ 2147483647 w 602"/>
              <a:gd name="T1" fmla="*/ 2147483647 h 1401"/>
              <a:gd name="T2" fmla="*/ 2147483647 w 602"/>
              <a:gd name="T3" fmla="*/ 2147483647 h 1401"/>
              <a:gd name="T4" fmla="*/ 2147483647 w 602"/>
              <a:gd name="T5" fmla="*/ 2147483647 h 1401"/>
              <a:gd name="T6" fmla="*/ 2147483647 w 602"/>
              <a:gd name="T7" fmla="*/ 2147483647 h 1401"/>
              <a:gd name="T8" fmla="*/ 2147483647 w 602"/>
              <a:gd name="T9" fmla="*/ 2147483647 h 1401"/>
              <a:gd name="T10" fmla="*/ 2147483647 w 602"/>
              <a:gd name="T11" fmla="*/ 2147483647 h 1401"/>
              <a:gd name="T12" fmla="*/ 2147483647 w 602"/>
              <a:gd name="T13" fmla="*/ 2147483647 h 1401"/>
              <a:gd name="T14" fmla="*/ 2147483647 w 602"/>
              <a:gd name="T15" fmla="*/ 2147483647 h 1401"/>
              <a:gd name="T16" fmla="*/ 2147483647 w 602"/>
              <a:gd name="T17" fmla="*/ 2147483647 h 1401"/>
              <a:gd name="T18" fmla="*/ 2147483647 w 602"/>
              <a:gd name="T19" fmla="*/ 2147483647 h 1401"/>
              <a:gd name="T20" fmla="*/ 2147483647 w 602"/>
              <a:gd name="T21" fmla="*/ 2147483647 h 1401"/>
              <a:gd name="T22" fmla="*/ 2147483647 w 602"/>
              <a:gd name="T23" fmla="*/ 2147483647 h 1401"/>
              <a:gd name="T24" fmla="*/ 2147483647 w 602"/>
              <a:gd name="T25" fmla="*/ 2147483647 h 1401"/>
              <a:gd name="T26" fmla="*/ 2147483647 w 602"/>
              <a:gd name="T27" fmla="*/ 2147483647 h 1401"/>
              <a:gd name="T28" fmla="*/ 2147483647 w 602"/>
              <a:gd name="T29" fmla="*/ 2147483647 h 1401"/>
              <a:gd name="T30" fmla="*/ 2147483647 w 602"/>
              <a:gd name="T31" fmla="*/ 2147483647 h 1401"/>
              <a:gd name="T32" fmla="*/ 2147483647 w 602"/>
              <a:gd name="T33" fmla="*/ 2147483647 h 1401"/>
              <a:gd name="T34" fmla="*/ 2147483647 w 602"/>
              <a:gd name="T35" fmla="*/ 2147483647 h 1401"/>
              <a:gd name="T36" fmla="*/ 2147483647 w 602"/>
              <a:gd name="T37" fmla="*/ 2147483647 h 1401"/>
              <a:gd name="T38" fmla="*/ 2147483647 w 602"/>
              <a:gd name="T39" fmla="*/ 2147483647 h 1401"/>
              <a:gd name="T40" fmla="*/ 2147483647 w 602"/>
              <a:gd name="T41" fmla="*/ 2147483647 h 1401"/>
              <a:gd name="T42" fmla="*/ 2147483647 w 602"/>
              <a:gd name="T43" fmla="*/ 2147483647 h 1401"/>
              <a:gd name="T44" fmla="*/ 2147483647 w 602"/>
              <a:gd name="T45" fmla="*/ 2147483647 h 1401"/>
              <a:gd name="T46" fmla="*/ 2147483647 w 602"/>
              <a:gd name="T47" fmla="*/ 2147483647 h 1401"/>
              <a:gd name="T48" fmla="*/ 2147483647 w 602"/>
              <a:gd name="T49" fmla="*/ 2147483647 h 1401"/>
              <a:gd name="T50" fmla="*/ 2147483647 w 602"/>
              <a:gd name="T51" fmla="*/ 2147483647 h 1401"/>
              <a:gd name="T52" fmla="*/ 2147483647 w 602"/>
              <a:gd name="T53" fmla="*/ 2147483647 h 1401"/>
              <a:gd name="T54" fmla="*/ 2147483647 w 602"/>
              <a:gd name="T55" fmla="*/ 2147483647 h 1401"/>
              <a:gd name="T56" fmla="*/ 2147483647 w 602"/>
              <a:gd name="T57" fmla="*/ 2147483647 h 1401"/>
              <a:gd name="T58" fmla="*/ 2147483647 w 602"/>
              <a:gd name="T59" fmla="*/ 2147483647 h 1401"/>
              <a:gd name="T60" fmla="*/ 2147483647 w 602"/>
              <a:gd name="T61" fmla="*/ 2147483647 h 1401"/>
              <a:gd name="T62" fmla="*/ 2147483647 w 602"/>
              <a:gd name="T63" fmla="*/ 2147483647 h 1401"/>
              <a:gd name="T64" fmla="*/ 2147483647 w 602"/>
              <a:gd name="T65" fmla="*/ 2147483647 h 1401"/>
              <a:gd name="T66" fmla="*/ 2147483647 w 602"/>
              <a:gd name="T67" fmla="*/ 2147483647 h 1401"/>
              <a:gd name="T68" fmla="*/ 2147483647 w 602"/>
              <a:gd name="T69" fmla="*/ 2147483647 h 1401"/>
              <a:gd name="T70" fmla="*/ 2147483647 w 602"/>
              <a:gd name="T71" fmla="*/ 2147483647 h 1401"/>
              <a:gd name="T72" fmla="*/ 2147483647 w 602"/>
              <a:gd name="T73" fmla="*/ 2147483647 h 1401"/>
              <a:gd name="T74" fmla="*/ 2147483647 w 602"/>
              <a:gd name="T75" fmla="*/ 2147483647 h 1401"/>
              <a:gd name="T76" fmla="*/ 2147483647 w 602"/>
              <a:gd name="T77" fmla="*/ 2147483647 h 1401"/>
              <a:gd name="T78" fmla="*/ 2147483647 w 602"/>
              <a:gd name="T79" fmla="*/ 2147483647 h 1401"/>
              <a:gd name="T80" fmla="*/ 2147483647 w 602"/>
              <a:gd name="T81" fmla="*/ 2147483647 h 1401"/>
              <a:gd name="T82" fmla="*/ 2147483647 w 602"/>
              <a:gd name="T83" fmla="*/ 2147483647 h 1401"/>
              <a:gd name="T84" fmla="*/ 2147483647 w 602"/>
              <a:gd name="T85" fmla="*/ 2147483647 h 1401"/>
              <a:gd name="T86" fmla="*/ 2147483647 w 602"/>
              <a:gd name="T87" fmla="*/ 2147483647 h 1401"/>
              <a:gd name="T88" fmla="*/ 2147483647 w 602"/>
              <a:gd name="T89" fmla="*/ 2147483647 h 1401"/>
              <a:gd name="T90" fmla="*/ 2147483647 w 602"/>
              <a:gd name="T91" fmla="*/ 2147483647 h 1401"/>
              <a:gd name="T92" fmla="*/ 2147483647 w 602"/>
              <a:gd name="T93" fmla="*/ 2147483647 h 1401"/>
              <a:gd name="T94" fmla="*/ 2147483647 w 602"/>
              <a:gd name="T95" fmla="*/ 2147483647 h 1401"/>
              <a:gd name="T96" fmla="*/ 2147483647 w 602"/>
              <a:gd name="T97" fmla="*/ 0 h 1401"/>
              <a:gd name="T98" fmla="*/ 2147483647 w 602"/>
              <a:gd name="T99" fmla="*/ 2147483647 h 1401"/>
              <a:gd name="T100" fmla="*/ 2147483647 w 602"/>
              <a:gd name="T101" fmla="*/ 2147483647 h 1401"/>
              <a:gd name="T102" fmla="*/ 0 w 602"/>
              <a:gd name="T103" fmla="*/ 2147483647 h 1401"/>
              <a:gd name="T104" fmla="*/ 2147483647 w 602"/>
              <a:gd name="T105" fmla="*/ 2147483647 h 1401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602" h="1401">
                <a:moveTo>
                  <a:pt x="14" y="255"/>
                </a:moveTo>
                <a:lnTo>
                  <a:pt x="21" y="285"/>
                </a:lnTo>
                <a:lnTo>
                  <a:pt x="4" y="394"/>
                </a:lnTo>
                <a:lnTo>
                  <a:pt x="15" y="426"/>
                </a:lnTo>
                <a:lnTo>
                  <a:pt x="63" y="570"/>
                </a:lnTo>
                <a:lnTo>
                  <a:pt x="69" y="567"/>
                </a:lnTo>
                <a:lnTo>
                  <a:pt x="72" y="537"/>
                </a:lnTo>
                <a:lnTo>
                  <a:pt x="81" y="530"/>
                </a:lnTo>
                <a:lnTo>
                  <a:pt x="88" y="539"/>
                </a:lnTo>
                <a:lnTo>
                  <a:pt x="73" y="557"/>
                </a:lnTo>
                <a:lnTo>
                  <a:pt x="80" y="567"/>
                </a:lnTo>
                <a:lnTo>
                  <a:pt x="92" y="632"/>
                </a:lnTo>
                <a:lnTo>
                  <a:pt x="85" y="627"/>
                </a:lnTo>
                <a:lnTo>
                  <a:pt x="67" y="605"/>
                </a:lnTo>
                <a:lnTo>
                  <a:pt x="72" y="579"/>
                </a:lnTo>
                <a:lnTo>
                  <a:pt x="63" y="579"/>
                </a:lnTo>
                <a:lnTo>
                  <a:pt x="54" y="606"/>
                </a:lnTo>
                <a:lnTo>
                  <a:pt x="57" y="663"/>
                </a:lnTo>
                <a:lnTo>
                  <a:pt x="67" y="690"/>
                </a:lnTo>
                <a:lnTo>
                  <a:pt x="89" y="712"/>
                </a:lnTo>
                <a:lnTo>
                  <a:pt x="82" y="740"/>
                </a:lnTo>
                <a:lnTo>
                  <a:pt x="69" y="746"/>
                </a:lnTo>
                <a:lnTo>
                  <a:pt x="67" y="779"/>
                </a:lnTo>
                <a:lnTo>
                  <a:pt x="95" y="863"/>
                </a:lnTo>
                <a:lnTo>
                  <a:pt x="119" y="914"/>
                </a:lnTo>
                <a:lnTo>
                  <a:pt x="116" y="945"/>
                </a:lnTo>
                <a:lnTo>
                  <a:pt x="131" y="967"/>
                </a:lnTo>
                <a:lnTo>
                  <a:pt x="125" y="984"/>
                </a:lnTo>
                <a:lnTo>
                  <a:pt x="116" y="1034"/>
                </a:lnTo>
                <a:lnTo>
                  <a:pt x="126" y="1051"/>
                </a:lnTo>
                <a:lnTo>
                  <a:pt x="200" y="1088"/>
                </a:lnTo>
                <a:lnTo>
                  <a:pt x="230" y="1143"/>
                </a:lnTo>
                <a:lnTo>
                  <a:pt x="265" y="1159"/>
                </a:lnTo>
                <a:lnTo>
                  <a:pt x="266" y="1192"/>
                </a:lnTo>
                <a:lnTo>
                  <a:pt x="290" y="1201"/>
                </a:lnTo>
                <a:lnTo>
                  <a:pt x="321" y="1260"/>
                </a:lnTo>
                <a:lnTo>
                  <a:pt x="335" y="1309"/>
                </a:lnTo>
                <a:lnTo>
                  <a:pt x="335" y="1382"/>
                </a:lnTo>
                <a:lnTo>
                  <a:pt x="550" y="1401"/>
                </a:lnTo>
                <a:lnTo>
                  <a:pt x="538" y="1370"/>
                </a:lnTo>
                <a:lnTo>
                  <a:pt x="542" y="1326"/>
                </a:lnTo>
                <a:lnTo>
                  <a:pt x="578" y="1250"/>
                </a:lnTo>
                <a:lnTo>
                  <a:pt x="602" y="1227"/>
                </a:lnTo>
                <a:lnTo>
                  <a:pt x="586" y="1201"/>
                </a:lnTo>
                <a:lnTo>
                  <a:pt x="579" y="1122"/>
                </a:lnTo>
                <a:lnTo>
                  <a:pt x="294" y="541"/>
                </a:lnTo>
                <a:lnTo>
                  <a:pt x="273" y="483"/>
                </a:lnTo>
                <a:lnTo>
                  <a:pt x="342" y="110"/>
                </a:lnTo>
                <a:lnTo>
                  <a:pt x="58" y="0"/>
                </a:lnTo>
                <a:lnTo>
                  <a:pt x="51" y="22"/>
                </a:lnTo>
                <a:lnTo>
                  <a:pt x="54" y="72"/>
                </a:lnTo>
                <a:lnTo>
                  <a:pt x="0" y="187"/>
                </a:lnTo>
                <a:lnTo>
                  <a:pt x="14" y="255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Freeform 62"/>
          <p:cNvSpPr>
            <a:spLocks/>
          </p:cNvSpPr>
          <p:nvPr/>
        </p:nvSpPr>
        <p:spPr bwMode="auto">
          <a:xfrm>
            <a:off x="274638" y="1152525"/>
            <a:ext cx="1296987" cy="1211263"/>
          </a:xfrm>
          <a:custGeom>
            <a:avLst/>
            <a:gdLst>
              <a:gd name="T0" fmla="*/ 0 w 605"/>
              <a:gd name="T1" fmla="*/ 2147483647 h 701"/>
              <a:gd name="T2" fmla="*/ 2147483647 w 605"/>
              <a:gd name="T3" fmla="*/ 2147483647 h 701"/>
              <a:gd name="T4" fmla="*/ 2147483647 w 605"/>
              <a:gd name="T5" fmla="*/ 2147483647 h 701"/>
              <a:gd name="T6" fmla="*/ 2147483647 w 605"/>
              <a:gd name="T7" fmla="*/ 0 h 701"/>
              <a:gd name="T8" fmla="*/ 2147483647 w 605"/>
              <a:gd name="T9" fmla="*/ 2147483647 h 701"/>
              <a:gd name="T10" fmla="*/ 2147483647 w 605"/>
              <a:gd name="T11" fmla="*/ 2147483647 h 701"/>
              <a:gd name="T12" fmla="*/ 2147483647 w 605"/>
              <a:gd name="T13" fmla="*/ 2147483647 h 701"/>
              <a:gd name="T14" fmla="*/ 2147483647 w 605"/>
              <a:gd name="T15" fmla="*/ 2147483647 h 701"/>
              <a:gd name="T16" fmla="*/ 2147483647 w 605"/>
              <a:gd name="T17" fmla="*/ 2147483647 h 701"/>
              <a:gd name="T18" fmla="*/ 2147483647 w 605"/>
              <a:gd name="T19" fmla="*/ 2147483647 h 701"/>
              <a:gd name="T20" fmla="*/ 2147483647 w 605"/>
              <a:gd name="T21" fmla="*/ 2147483647 h 701"/>
              <a:gd name="T22" fmla="*/ 2147483647 w 605"/>
              <a:gd name="T23" fmla="*/ 2147483647 h 701"/>
              <a:gd name="T24" fmla="*/ 2147483647 w 605"/>
              <a:gd name="T25" fmla="*/ 2147483647 h 701"/>
              <a:gd name="T26" fmla="*/ 2147483647 w 605"/>
              <a:gd name="T27" fmla="*/ 2147483647 h 701"/>
              <a:gd name="T28" fmla="*/ 2147483647 w 605"/>
              <a:gd name="T29" fmla="*/ 2147483647 h 701"/>
              <a:gd name="T30" fmla="*/ 2147483647 w 605"/>
              <a:gd name="T31" fmla="*/ 2147483647 h 701"/>
              <a:gd name="T32" fmla="*/ 2147483647 w 605"/>
              <a:gd name="T33" fmla="*/ 2147483647 h 701"/>
              <a:gd name="T34" fmla="*/ 2147483647 w 605"/>
              <a:gd name="T35" fmla="*/ 2147483647 h 701"/>
              <a:gd name="T36" fmla="*/ 2147483647 w 605"/>
              <a:gd name="T37" fmla="*/ 2147483647 h 701"/>
              <a:gd name="T38" fmla="*/ 2147483647 w 605"/>
              <a:gd name="T39" fmla="*/ 2147483647 h 701"/>
              <a:gd name="T40" fmla="*/ 2147483647 w 605"/>
              <a:gd name="T41" fmla="*/ 2147483647 h 701"/>
              <a:gd name="T42" fmla="*/ 2147483647 w 605"/>
              <a:gd name="T43" fmla="*/ 2147483647 h 701"/>
              <a:gd name="T44" fmla="*/ 2147483647 w 605"/>
              <a:gd name="T45" fmla="*/ 2147483647 h 701"/>
              <a:gd name="T46" fmla="*/ 2147483647 w 605"/>
              <a:gd name="T47" fmla="*/ 2147483647 h 701"/>
              <a:gd name="T48" fmla="*/ 2147483647 w 605"/>
              <a:gd name="T49" fmla="*/ 2147483647 h 701"/>
              <a:gd name="T50" fmla="*/ 0 w 605"/>
              <a:gd name="T51" fmla="*/ 2147483647 h 70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605" h="701">
                <a:moveTo>
                  <a:pt x="0" y="521"/>
                </a:moveTo>
                <a:lnTo>
                  <a:pt x="11" y="393"/>
                </a:lnTo>
                <a:lnTo>
                  <a:pt x="58" y="294"/>
                </a:lnTo>
                <a:lnTo>
                  <a:pt x="132" y="0"/>
                </a:lnTo>
                <a:lnTo>
                  <a:pt x="171" y="16"/>
                </a:lnTo>
                <a:lnTo>
                  <a:pt x="172" y="29"/>
                </a:lnTo>
                <a:lnTo>
                  <a:pt x="182" y="29"/>
                </a:lnTo>
                <a:lnTo>
                  <a:pt x="201" y="81"/>
                </a:lnTo>
                <a:lnTo>
                  <a:pt x="197" y="98"/>
                </a:lnTo>
                <a:lnTo>
                  <a:pt x="227" y="130"/>
                </a:lnTo>
                <a:lnTo>
                  <a:pt x="277" y="129"/>
                </a:lnTo>
                <a:lnTo>
                  <a:pt x="315" y="153"/>
                </a:lnTo>
                <a:lnTo>
                  <a:pt x="333" y="149"/>
                </a:lnTo>
                <a:lnTo>
                  <a:pt x="451" y="153"/>
                </a:lnTo>
                <a:lnTo>
                  <a:pt x="582" y="196"/>
                </a:lnTo>
                <a:lnTo>
                  <a:pt x="589" y="218"/>
                </a:lnTo>
                <a:lnTo>
                  <a:pt x="605" y="250"/>
                </a:lnTo>
                <a:lnTo>
                  <a:pt x="583" y="294"/>
                </a:lnTo>
                <a:lnTo>
                  <a:pt x="561" y="344"/>
                </a:lnTo>
                <a:lnTo>
                  <a:pt x="532" y="380"/>
                </a:lnTo>
                <a:lnTo>
                  <a:pt x="527" y="404"/>
                </a:lnTo>
                <a:lnTo>
                  <a:pt x="544" y="431"/>
                </a:lnTo>
                <a:lnTo>
                  <a:pt x="525" y="488"/>
                </a:lnTo>
                <a:lnTo>
                  <a:pt x="489" y="701"/>
                </a:lnTo>
                <a:lnTo>
                  <a:pt x="284" y="631"/>
                </a:lnTo>
                <a:lnTo>
                  <a:pt x="0" y="521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Freeform 7"/>
          <p:cNvSpPr>
            <a:spLocks/>
          </p:cNvSpPr>
          <p:nvPr/>
        </p:nvSpPr>
        <p:spPr bwMode="auto">
          <a:xfrm>
            <a:off x="557213" y="633413"/>
            <a:ext cx="1085850" cy="865187"/>
          </a:xfrm>
          <a:custGeom>
            <a:avLst/>
            <a:gdLst>
              <a:gd name="T0" fmla="*/ 2147483647 w 507"/>
              <a:gd name="T1" fmla="*/ 2147483647 h 501"/>
              <a:gd name="T2" fmla="*/ 2147483647 w 507"/>
              <a:gd name="T3" fmla="*/ 2147483647 h 501"/>
              <a:gd name="T4" fmla="*/ 2147483647 w 507"/>
              <a:gd name="T5" fmla="*/ 2147483647 h 501"/>
              <a:gd name="T6" fmla="*/ 2147483647 w 507"/>
              <a:gd name="T7" fmla="*/ 2147483647 h 501"/>
              <a:gd name="T8" fmla="*/ 2147483647 w 507"/>
              <a:gd name="T9" fmla="*/ 2147483647 h 501"/>
              <a:gd name="T10" fmla="*/ 2147483647 w 507"/>
              <a:gd name="T11" fmla="*/ 2147483647 h 501"/>
              <a:gd name="T12" fmla="*/ 0 w 507"/>
              <a:gd name="T13" fmla="*/ 2147483647 h 501"/>
              <a:gd name="T14" fmla="*/ 2147483647 w 507"/>
              <a:gd name="T15" fmla="*/ 2147483647 h 501"/>
              <a:gd name="T16" fmla="*/ 2147483647 w 507"/>
              <a:gd name="T17" fmla="*/ 2147483647 h 501"/>
              <a:gd name="T18" fmla="*/ 2147483647 w 507"/>
              <a:gd name="T19" fmla="*/ 2147483647 h 501"/>
              <a:gd name="T20" fmla="*/ 2147483647 w 507"/>
              <a:gd name="T21" fmla="*/ 2147483647 h 501"/>
              <a:gd name="T22" fmla="*/ 2147483647 w 507"/>
              <a:gd name="T23" fmla="*/ 0 h 501"/>
              <a:gd name="T24" fmla="*/ 2147483647 w 507"/>
              <a:gd name="T25" fmla="*/ 2147483647 h 501"/>
              <a:gd name="T26" fmla="*/ 2147483647 w 507"/>
              <a:gd name="T27" fmla="*/ 2147483647 h 501"/>
              <a:gd name="T28" fmla="*/ 2147483647 w 507"/>
              <a:gd name="T29" fmla="*/ 2147483647 h 501"/>
              <a:gd name="T30" fmla="*/ 2147483647 w 507"/>
              <a:gd name="T31" fmla="*/ 2147483647 h 501"/>
              <a:gd name="T32" fmla="*/ 2147483647 w 507"/>
              <a:gd name="T33" fmla="*/ 2147483647 h 501"/>
              <a:gd name="T34" fmla="*/ 2147483647 w 507"/>
              <a:gd name="T35" fmla="*/ 2147483647 h 501"/>
              <a:gd name="T36" fmla="*/ 2147483647 w 507"/>
              <a:gd name="T37" fmla="*/ 2147483647 h 501"/>
              <a:gd name="T38" fmla="*/ 2147483647 w 507"/>
              <a:gd name="T39" fmla="*/ 2147483647 h 501"/>
              <a:gd name="T40" fmla="*/ 2147483647 w 507"/>
              <a:gd name="T41" fmla="*/ 2147483647 h 501"/>
              <a:gd name="T42" fmla="*/ 2147483647 w 507"/>
              <a:gd name="T43" fmla="*/ 2147483647 h 501"/>
              <a:gd name="T44" fmla="*/ 2147483647 w 507"/>
              <a:gd name="T45" fmla="*/ 2147483647 h 501"/>
              <a:gd name="T46" fmla="*/ 2147483647 w 507"/>
              <a:gd name="T47" fmla="*/ 2147483647 h 501"/>
              <a:gd name="T48" fmla="*/ 2147483647 w 507"/>
              <a:gd name="T49" fmla="*/ 2147483647 h 501"/>
              <a:gd name="T50" fmla="*/ 2147483647 w 507"/>
              <a:gd name="T51" fmla="*/ 2147483647 h 501"/>
              <a:gd name="T52" fmla="*/ 2147483647 w 507"/>
              <a:gd name="T53" fmla="*/ 2147483647 h 501"/>
              <a:gd name="T54" fmla="*/ 2147483647 w 507"/>
              <a:gd name="T55" fmla="*/ 2147483647 h 501"/>
              <a:gd name="T56" fmla="*/ 2147483647 w 507"/>
              <a:gd name="T57" fmla="*/ 2147483647 h 501"/>
              <a:gd name="T58" fmla="*/ 2147483647 w 507"/>
              <a:gd name="T59" fmla="*/ 2147483647 h 501"/>
              <a:gd name="T60" fmla="*/ 2147483647 w 507"/>
              <a:gd name="T61" fmla="*/ 2147483647 h 501"/>
              <a:gd name="T62" fmla="*/ 2147483647 w 507"/>
              <a:gd name="T63" fmla="*/ 2147483647 h 501"/>
              <a:gd name="T64" fmla="*/ 2147483647 w 507"/>
              <a:gd name="T65" fmla="*/ 2147483647 h 501"/>
              <a:gd name="T66" fmla="*/ 2147483647 w 507"/>
              <a:gd name="T67" fmla="*/ 2147483647 h 501"/>
              <a:gd name="T68" fmla="*/ 2147483647 w 507"/>
              <a:gd name="T69" fmla="*/ 2147483647 h 501"/>
              <a:gd name="T70" fmla="*/ 2147483647 w 507"/>
              <a:gd name="T71" fmla="*/ 2147483647 h 501"/>
              <a:gd name="T72" fmla="*/ 2147483647 w 507"/>
              <a:gd name="T73" fmla="*/ 2147483647 h 501"/>
              <a:gd name="T74" fmla="*/ 2147483647 w 507"/>
              <a:gd name="T75" fmla="*/ 2147483647 h 501"/>
              <a:gd name="T76" fmla="*/ 2147483647 w 507"/>
              <a:gd name="T77" fmla="*/ 2147483647 h 501"/>
              <a:gd name="T78" fmla="*/ 2147483647 w 507"/>
              <a:gd name="T79" fmla="*/ 2147483647 h 501"/>
              <a:gd name="T80" fmla="*/ 2147483647 w 507"/>
              <a:gd name="T81" fmla="*/ 2147483647 h 501"/>
              <a:gd name="T82" fmla="*/ 2147483647 w 507"/>
              <a:gd name="T83" fmla="*/ 2147483647 h 501"/>
              <a:gd name="T84" fmla="*/ 2147483647 w 507"/>
              <a:gd name="T85" fmla="*/ 2147483647 h 501"/>
              <a:gd name="T86" fmla="*/ 2147483647 w 507"/>
              <a:gd name="T87" fmla="*/ 2147483647 h 50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507" h="501">
                <a:moveTo>
                  <a:pt x="11" y="84"/>
                </a:moveTo>
                <a:lnTo>
                  <a:pt x="20" y="109"/>
                </a:lnTo>
                <a:lnTo>
                  <a:pt x="18" y="137"/>
                </a:lnTo>
                <a:lnTo>
                  <a:pt x="17" y="164"/>
                </a:lnTo>
                <a:lnTo>
                  <a:pt x="19" y="174"/>
                </a:lnTo>
                <a:lnTo>
                  <a:pt x="14" y="212"/>
                </a:lnTo>
                <a:lnTo>
                  <a:pt x="23" y="203"/>
                </a:lnTo>
                <a:lnTo>
                  <a:pt x="37" y="220"/>
                </a:lnTo>
                <a:lnTo>
                  <a:pt x="21" y="223"/>
                </a:lnTo>
                <a:lnTo>
                  <a:pt x="13" y="220"/>
                </a:lnTo>
                <a:lnTo>
                  <a:pt x="12" y="236"/>
                </a:lnTo>
                <a:lnTo>
                  <a:pt x="11" y="247"/>
                </a:lnTo>
                <a:lnTo>
                  <a:pt x="23" y="247"/>
                </a:lnTo>
                <a:lnTo>
                  <a:pt x="25" y="251"/>
                </a:lnTo>
                <a:lnTo>
                  <a:pt x="17" y="257"/>
                </a:lnTo>
                <a:lnTo>
                  <a:pt x="18" y="276"/>
                </a:lnTo>
                <a:lnTo>
                  <a:pt x="9" y="291"/>
                </a:lnTo>
                <a:lnTo>
                  <a:pt x="7" y="289"/>
                </a:lnTo>
                <a:lnTo>
                  <a:pt x="11" y="263"/>
                </a:lnTo>
                <a:lnTo>
                  <a:pt x="8" y="256"/>
                </a:lnTo>
                <a:lnTo>
                  <a:pt x="0" y="294"/>
                </a:lnTo>
                <a:lnTo>
                  <a:pt x="13" y="307"/>
                </a:lnTo>
                <a:lnTo>
                  <a:pt x="37" y="321"/>
                </a:lnTo>
                <a:lnTo>
                  <a:pt x="38" y="334"/>
                </a:lnTo>
                <a:lnTo>
                  <a:pt x="48" y="334"/>
                </a:lnTo>
                <a:lnTo>
                  <a:pt x="67" y="386"/>
                </a:lnTo>
                <a:lnTo>
                  <a:pt x="63" y="403"/>
                </a:lnTo>
                <a:lnTo>
                  <a:pt x="93" y="435"/>
                </a:lnTo>
                <a:lnTo>
                  <a:pt x="143" y="434"/>
                </a:lnTo>
                <a:lnTo>
                  <a:pt x="181" y="458"/>
                </a:lnTo>
                <a:lnTo>
                  <a:pt x="199" y="454"/>
                </a:lnTo>
                <a:lnTo>
                  <a:pt x="317" y="458"/>
                </a:lnTo>
                <a:lnTo>
                  <a:pt x="448" y="501"/>
                </a:lnTo>
                <a:lnTo>
                  <a:pt x="449" y="443"/>
                </a:lnTo>
                <a:lnTo>
                  <a:pt x="507" y="124"/>
                </a:lnTo>
                <a:lnTo>
                  <a:pt x="152" y="0"/>
                </a:lnTo>
                <a:lnTo>
                  <a:pt x="150" y="1"/>
                </a:lnTo>
                <a:lnTo>
                  <a:pt x="152" y="7"/>
                </a:lnTo>
                <a:lnTo>
                  <a:pt x="150" y="12"/>
                </a:lnTo>
                <a:lnTo>
                  <a:pt x="152" y="18"/>
                </a:lnTo>
                <a:lnTo>
                  <a:pt x="151" y="26"/>
                </a:lnTo>
                <a:lnTo>
                  <a:pt x="152" y="32"/>
                </a:lnTo>
                <a:lnTo>
                  <a:pt x="157" y="29"/>
                </a:lnTo>
                <a:lnTo>
                  <a:pt x="164" y="33"/>
                </a:lnTo>
                <a:lnTo>
                  <a:pt x="163" y="48"/>
                </a:lnTo>
                <a:lnTo>
                  <a:pt x="163" y="55"/>
                </a:lnTo>
                <a:lnTo>
                  <a:pt x="157" y="75"/>
                </a:lnTo>
                <a:lnTo>
                  <a:pt x="149" y="61"/>
                </a:lnTo>
                <a:lnTo>
                  <a:pt x="145" y="62"/>
                </a:lnTo>
                <a:lnTo>
                  <a:pt x="145" y="72"/>
                </a:lnTo>
                <a:lnTo>
                  <a:pt x="151" y="75"/>
                </a:lnTo>
                <a:lnTo>
                  <a:pt x="158" y="94"/>
                </a:lnTo>
                <a:lnTo>
                  <a:pt x="155" y="120"/>
                </a:lnTo>
                <a:lnTo>
                  <a:pt x="157" y="128"/>
                </a:lnTo>
                <a:lnTo>
                  <a:pt x="163" y="128"/>
                </a:lnTo>
                <a:lnTo>
                  <a:pt x="160" y="136"/>
                </a:lnTo>
                <a:lnTo>
                  <a:pt x="155" y="137"/>
                </a:lnTo>
                <a:lnTo>
                  <a:pt x="145" y="154"/>
                </a:lnTo>
                <a:lnTo>
                  <a:pt x="145" y="159"/>
                </a:lnTo>
                <a:lnTo>
                  <a:pt x="143" y="169"/>
                </a:lnTo>
                <a:lnTo>
                  <a:pt x="139" y="170"/>
                </a:lnTo>
                <a:lnTo>
                  <a:pt x="143" y="177"/>
                </a:lnTo>
                <a:lnTo>
                  <a:pt x="138" y="182"/>
                </a:lnTo>
                <a:lnTo>
                  <a:pt x="138" y="211"/>
                </a:lnTo>
                <a:lnTo>
                  <a:pt x="132" y="213"/>
                </a:lnTo>
                <a:lnTo>
                  <a:pt x="132" y="223"/>
                </a:lnTo>
                <a:lnTo>
                  <a:pt x="125" y="212"/>
                </a:lnTo>
                <a:lnTo>
                  <a:pt x="124" y="215"/>
                </a:lnTo>
                <a:lnTo>
                  <a:pt x="111" y="235"/>
                </a:lnTo>
                <a:lnTo>
                  <a:pt x="107" y="234"/>
                </a:lnTo>
                <a:lnTo>
                  <a:pt x="104" y="224"/>
                </a:lnTo>
                <a:lnTo>
                  <a:pt x="101" y="230"/>
                </a:lnTo>
                <a:lnTo>
                  <a:pt x="98" y="224"/>
                </a:lnTo>
                <a:lnTo>
                  <a:pt x="94" y="238"/>
                </a:lnTo>
                <a:lnTo>
                  <a:pt x="93" y="238"/>
                </a:lnTo>
                <a:lnTo>
                  <a:pt x="93" y="226"/>
                </a:lnTo>
                <a:lnTo>
                  <a:pt x="91" y="230"/>
                </a:lnTo>
                <a:lnTo>
                  <a:pt x="94" y="220"/>
                </a:lnTo>
                <a:lnTo>
                  <a:pt x="87" y="220"/>
                </a:lnTo>
                <a:lnTo>
                  <a:pt x="93" y="214"/>
                </a:lnTo>
                <a:lnTo>
                  <a:pt x="87" y="212"/>
                </a:lnTo>
                <a:lnTo>
                  <a:pt x="91" y="207"/>
                </a:lnTo>
                <a:lnTo>
                  <a:pt x="98" y="212"/>
                </a:lnTo>
                <a:lnTo>
                  <a:pt x="100" y="203"/>
                </a:lnTo>
                <a:lnTo>
                  <a:pt x="111" y="198"/>
                </a:lnTo>
                <a:lnTo>
                  <a:pt x="106" y="213"/>
                </a:lnTo>
                <a:lnTo>
                  <a:pt x="107" y="224"/>
                </a:lnTo>
                <a:lnTo>
                  <a:pt x="112" y="207"/>
                </a:lnTo>
                <a:lnTo>
                  <a:pt x="120" y="201"/>
                </a:lnTo>
                <a:lnTo>
                  <a:pt x="118" y="211"/>
                </a:lnTo>
                <a:lnTo>
                  <a:pt x="120" y="215"/>
                </a:lnTo>
                <a:lnTo>
                  <a:pt x="120" y="207"/>
                </a:lnTo>
                <a:lnTo>
                  <a:pt x="125" y="201"/>
                </a:lnTo>
                <a:lnTo>
                  <a:pt x="132" y="187"/>
                </a:lnTo>
                <a:lnTo>
                  <a:pt x="131" y="179"/>
                </a:lnTo>
                <a:lnTo>
                  <a:pt x="120" y="181"/>
                </a:lnTo>
                <a:lnTo>
                  <a:pt x="123" y="169"/>
                </a:lnTo>
                <a:lnTo>
                  <a:pt x="129" y="174"/>
                </a:lnTo>
                <a:lnTo>
                  <a:pt x="129" y="158"/>
                </a:lnTo>
                <a:lnTo>
                  <a:pt x="138" y="158"/>
                </a:lnTo>
                <a:lnTo>
                  <a:pt x="139" y="141"/>
                </a:lnTo>
                <a:lnTo>
                  <a:pt x="136" y="128"/>
                </a:lnTo>
                <a:lnTo>
                  <a:pt x="136" y="147"/>
                </a:lnTo>
                <a:lnTo>
                  <a:pt x="133" y="144"/>
                </a:lnTo>
                <a:lnTo>
                  <a:pt x="125" y="152"/>
                </a:lnTo>
                <a:lnTo>
                  <a:pt x="119" y="160"/>
                </a:lnTo>
                <a:lnTo>
                  <a:pt x="113" y="164"/>
                </a:lnTo>
                <a:lnTo>
                  <a:pt x="101" y="173"/>
                </a:lnTo>
                <a:lnTo>
                  <a:pt x="92" y="187"/>
                </a:lnTo>
                <a:lnTo>
                  <a:pt x="110" y="187"/>
                </a:lnTo>
                <a:lnTo>
                  <a:pt x="93" y="195"/>
                </a:lnTo>
                <a:lnTo>
                  <a:pt x="87" y="190"/>
                </a:lnTo>
                <a:lnTo>
                  <a:pt x="101" y="164"/>
                </a:lnTo>
                <a:lnTo>
                  <a:pt x="112" y="158"/>
                </a:lnTo>
                <a:lnTo>
                  <a:pt x="120" y="139"/>
                </a:lnTo>
                <a:lnTo>
                  <a:pt x="123" y="149"/>
                </a:lnTo>
                <a:lnTo>
                  <a:pt x="130" y="141"/>
                </a:lnTo>
                <a:lnTo>
                  <a:pt x="136" y="122"/>
                </a:lnTo>
                <a:lnTo>
                  <a:pt x="135" y="110"/>
                </a:lnTo>
                <a:lnTo>
                  <a:pt x="132" y="117"/>
                </a:lnTo>
                <a:lnTo>
                  <a:pt x="129" y="116"/>
                </a:lnTo>
                <a:lnTo>
                  <a:pt x="132" y="101"/>
                </a:lnTo>
                <a:lnTo>
                  <a:pt x="127" y="101"/>
                </a:lnTo>
                <a:lnTo>
                  <a:pt x="125" y="115"/>
                </a:lnTo>
                <a:lnTo>
                  <a:pt x="122" y="120"/>
                </a:lnTo>
                <a:lnTo>
                  <a:pt x="120" y="105"/>
                </a:lnTo>
                <a:lnTo>
                  <a:pt x="119" y="101"/>
                </a:lnTo>
                <a:lnTo>
                  <a:pt x="116" y="110"/>
                </a:lnTo>
                <a:lnTo>
                  <a:pt x="110" y="92"/>
                </a:lnTo>
                <a:lnTo>
                  <a:pt x="98" y="90"/>
                </a:lnTo>
                <a:lnTo>
                  <a:pt x="54" y="61"/>
                </a:lnTo>
                <a:lnTo>
                  <a:pt x="21" y="21"/>
                </a:lnTo>
                <a:lnTo>
                  <a:pt x="12" y="50"/>
                </a:lnTo>
                <a:lnTo>
                  <a:pt x="11" y="84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" name="Freeform 8"/>
          <p:cNvSpPr>
            <a:spLocks/>
          </p:cNvSpPr>
          <p:nvPr/>
        </p:nvSpPr>
        <p:spPr bwMode="auto">
          <a:xfrm>
            <a:off x="793750" y="674688"/>
            <a:ext cx="49213" cy="65087"/>
          </a:xfrm>
          <a:custGeom>
            <a:avLst/>
            <a:gdLst>
              <a:gd name="T0" fmla="*/ 0 w 22"/>
              <a:gd name="T1" fmla="*/ 2147483647 h 38"/>
              <a:gd name="T2" fmla="*/ 2147483647 w 22"/>
              <a:gd name="T3" fmla="*/ 0 h 38"/>
              <a:gd name="T4" fmla="*/ 2147483647 w 22"/>
              <a:gd name="T5" fmla="*/ 2147483647 h 38"/>
              <a:gd name="T6" fmla="*/ 2147483647 w 22"/>
              <a:gd name="T7" fmla="*/ 2147483647 h 38"/>
              <a:gd name="T8" fmla="*/ 0 w 22"/>
              <a:gd name="T9" fmla="*/ 2147483647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" h="38">
                <a:moveTo>
                  <a:pt x="0" y="16"/>
                </a:moveTo>
                <a:lnTo>
                  <a:pt x="18" y="0"/>
                </a:lnTo>
                <a:lnTo>
                  <a:pt x="22" y="15"/>
                </a:lnTo>
                <a:lnTo>
                  <a:pt x="18" y="38"/>
                </a:lnTo>
                <a:lnTo>
                  <a:pt x="0" y="16"/>
                </a:lnTo>
                <a:close/>
              </a:path>
            </a:pathLst>
          </a:custGeom>
          <a:solidFill>
            <a:srgbClr val="00B05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9" name="Freeform 9"/>
          <p:cNvSpPr>
            <a:spLocks/>
          </p:cNvSpPr>
          <p:nvPr/>
        </p:nvSpPr>
        <p:spPr bwMode="auto">
          <a:xfrm>
            <a:off x="827088" y="757238"/>
            <a:ext cx="33337" cy="88900"/>
          </a:xfrm>
          <a:custGeom>
            <a:avLst/>
            <a:gdLst>
              <a:gd name="T0" fmla="*/ 0 w 15"/>
              <a:gd name="T1" fmla="*/ 2147483647 h 52"/>
              <a:gd name="T2" fmla="*/ 2147483647 w 15"/>
              <a:gd name="T3" fmla="*/ 0 h 52"/>
              <a:gd name="T4" fmla="*/ 2147483647 w 15"/>
              <a:gd name="T5" fmla="*/ 2147483647 h 52"/>
              <a:gd name="T6" fmla="*/ 2147483647 w 15"/>
              <a:gd name="T7" fmla="*/ 2147483647 h 52"/>
              <a:gd name="T8" fmla="*/ 0 w 15"/>
              <a:gd name="T9" fmla="*/ 2147483647 h 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" h="52">
                <a:moveTo>
                  <a:pt x="0" y="13"/>
                </a:moveTo>
                <a:lnTo>
                  <a:pt x="8" y="0"/>
                </a:lnTo>
                <a:lnTo>
                  <a:pt x="15" y="8"/>
                </a:lnTo>
                <a:lnTo>
                  <a:pt x="12" y="52"/>
                </a:lnTo>
                <a:lnTo>
                  <a:pt x="0" y="13"/>
                </a:lnTo>
                <a:close/>
              </a:path>
            </a:pathLst>
          </a:custGeom>
          <a:solidFill>
            <a:srgbClr val="00B05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0" name="Freeform 15"/>
          <p:cNvSpPr>
            <a:spLocks/>
          </p:cNvSpPr>
          <p:nvPr/>
        </p:nvSpPr>
        <p:spPr bwMode="auto">
          <a:xfrm>
            <a:off x="188913" y="4832350"/>
            <a:ext cx="92075" cy="87313"/>
          </a:xfrm>
          <a:custGeom>
            <a:avLst/>
            <a:gdLst>
              <a:gd name="T0" fmla="*/ 0 w 45"/>
              <a:gd name="T1" fmla="*/ 2147483647 h 50"/>
              <a:gd name="T2" fmla="*/ 2147483647 w 45"/>
              <a:gd name="T3" fmla="*/ 2147483647 h 50"/>
              <a:gd name="T4" fmla="*/ 2147483647 w 45"/>
              <a:gd name="T5" fmla="*/ 2147483647 h 50"/>
              <a:gd name="T6" fmla="*/ 2147483647 w 45"/>
              <a:gd name="T7" fmla="*/ 2147483647 h 50"/>
              <a:gd name="T8" fmla="*/ 2147483647 w 45"/>
              <a:gd name="T9" fmla="*/ 2147483647 h 50"/>
              <a:gd name="T10" fmla="*/ 2147483647 w 45"/>
              <a:gd name="T11" fmla="*/ 0 h 50"/>
              <a:gd name="T12" fmla="*/ 2147483647 w 45"/>
              <a:gd name="T13" fmla="*/ 2147483647 h 50"/>
              <a:gd name="T14" fmla="*/ 0 w 45"/>
              <a:gd name="T15" fmla="*/ 2147483647 h 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5" h="50">
                <a:moveTo>
                  <a:pt x="0" y="28"/>
                </a:moveTo>
                <a:lnTo>
                  <a:pt x="17" y="50"/>
                </a:lnTo>
                <a:lnTo>
                  <a:pt x="25" y="50"/>
                </a:lnTo>
                <a:lnTo>
                  <a:pt x="41" y="37"/>
                </a:lnTo>
                <a:lnTo>
                  <a:pt x="45" y="11"/>
                </a:lnTo>
                <a:lnTo>
                  <a:pt x="35" y="0"/>
                </a:lnTo>
                <a:lnTo>
                  <a:pt x="22" y="1"/>
                </a:lnTo>
                <a:lnTo>
                  <a:pt x="0" y="28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1" name="Freeform 16"/>
          <p:cNvSpPr>
            <a:spLocks/>
          </p:cNvSpPr>
          <p:nvPr/>
        </p:nvSpPr>
        <p:spPr bwMode="auto">
          <a:xfrm>
            <a:off x="477838" y="4953000"/>
            <a:ext cx="111125" cy="104775"/>
          </a:xfrm>
          <a:custGeom>
            <a:avLst/>
            <a:gdLst>
              <a:gd name="T0" fmla="*/ 0 w 53"/>
              <a:gd name="T1" fmla="*/ 2147483647 h 61"/>
              <a:gd name="T2" fmla="*/ 2147483647 w 53"/>
              <a:gd name="T3" fmla="*/ 2147483647 h 61"/>
              <a:gd name="T4" fmla="*/ 2147483647 w 53"/>
              <a:gd name="T5" fmla="*/ 2147483647 h 61"/>
              <a:gd name="T6" fmla="*/ 2147483647 w 53"/>
              <a:gd name="T7" fmla="*/ 2147483647 h 61"/>
              <a:gd name="T8" fmla="*/ 2147483647 w 53"/>
              <a:gd name="T9" fmla="*/ 2147483647 h 61"/>
              <a:gd name="T10" fmla="*/ 2147483647 w 53"/>
              <a:gd name="T11" fmla="*/ 2147483647 h 61"/>
              <a:gd name="T12" fmla="*/ 2147483647 w 53"/>
              <a:gd name="T13" fmla="*/ 2147483647 h 61"/>
              <a:gd name="T14" fmla="*/ 2147483647 w 53"/>
              <a:gd name="T15" fmla="*/ 2147483647 h 61"/>
              <a:gd name="T16" fmla="*/ 2147483647 w 53"/>
              <a:gd name="T17" fmla="*/ 0 h 61"/>
              <a:gd name="T18" fmla="*/ 0 w 53"/>
              <a:gd name="T19" fmla="*/ 2147483647 h 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3" h="61">
                <a:moveTo>
                  <a:pt x="0" y="16"/>
                </a:moveTo>
                <a:lnTo>
                  <a:pt x="13" y="50"/>
                </a:lnTo>
                <a:lnTo>
                  <a:pt x="24" y="50"/>
                </a:lnTo>
                <a:lnTo>
                  <a:pt x="26" y="40"/>
                </a:lnTo>
                <a:lnTo>
                  <a:pt x="41" y="61"/>
                </a:lnTo>
                <a:lnTo>
                  <a:pt x="53" y="56"/>
                </a:lnTo>
                <a:lnTo>
                  <a:pt x="49" y="37"/>
                </a:lnTo>
                <a:lnTo>
                  <a:pt x="40" y="32"/>
                </a:lnTo>
                <a:lnTo>
                  <a:pt x="29" y="0"/>
                </a:lnTo>
                <a:lnTo>
                  <a:pt x="0" y="16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2" name="Freeform 17"/>
          <p:cNvSpPr>
            <a:spLocks/>
          </p:cNvSpPr>
          <p:nvPr/>
        </p:nvSpPr>
        <p:spPr bwMode="auto">
          <a:xfrm>
            <a:off x="658813" y="5057775"/>
            <a:ext cx="111125" cy="36513"/>
          </a:xfrm>
          <a:custGeom>
            <a:avLst/>
            <a:gdLst>
              <a:gd name="T0" fmla="*/ 0 w 51"/>
              <a:gd name="T1" fmla="*/ 2147483647 h 21"/>
              <a:gd name="T2" fmla="*/ 2147483647 w 51"/>
              <a:gd name="T3" fmla="*/ 0 h 21"/>
              <a:gd name="T4" fmla="*/ 2147483647 w 51"/>
              <a:gd name="T5" fmla="*/ 2147483647 h 21"/>
              <a:gd name="T6" fmla="*/ 2147483647 w 51"/>
              <a:gd name="T7" fmla="*/ 2147483647 h 21"/>
              <a:gd name="T8" fmla="*/ 0 w 51"/>
              <a:gd name="T9" fmla="*/ 2147483647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1" h="21">
                <a:moveTo>
                  <a:pt x="0" y="17"/>
                </a:moveTo>
                <a:lnTo>
                  <a:pt x="6" y="0"/>
                </a:lnTo>
                <a:lnTo>
                  <a:pt x="51" y="7"/>
                </a:lnTo>
                <a:lnTo>
                  <a:pt x="44" y="21"/>
                </a:lnTo>
                <a:lnTo>
                  <a:pt x="0" y="17"/>
                </a:lnTo>
                <a:close/>
              </a:path>
            </a:pathLst>
          </a:custGeom>
          <a:solidFill>
            <a:srgbClr val="FFFF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3" name="Freeform 18"/>
          <p:cNvSpPr>
            <a:spLocks/>
          </p:cNvSpPr>
          <p:nvPr/>
        </p:nvSpPr>
        <p:spPr bwMode="auto">
          <a:xfrm>
            <a:off x="706438" y="5130800"/>
            <a:ext cx="47625" cy="34925"/>
          </a:xfrm>
          <a:custGeom>
            <a:avLst/>
            <a:gdLst>
              <a:gd name="T0" fmla="*/ 0 w 22"/>
              <a:gd name="T1" fmla="*/ 0 h 22"/>
              <a:gd name="T2" fmla="*/ 2147483647 w 22"/>
              <a:gd name="T3" fmla="*/ 2147483647 h 22"/>
              <a:gd name="T4" fmla="*/ 2147483647 w 22"/>
              <a:gd name="T5" fmla="*/ 2147483647 h 22"/>
              <a:gd name="T6" fmla="*/ 2147483647 w 22"/>
              <a:gd name="T7" fmla="*/ 0 h 22"/>
              <a:gd name="T8" fmla="*/ 0 w 22"/>
              <a:gd name="T9" fmla="*/ 0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" h="22">
                <a:moveTo>
                  <a:pt x="0" y="0"/>
                </a:moveTo>
                <a:lnTo>
                  <a:pt x="9" y="22"/>
                </a:lnTo>
                <a:lnTo>
                  <a:pt x="22" y="13"/>
                </a:lnTo>
                <a:lnTo>
                  <a:pt x="1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4" name="Freeform 19"/>
          <p:cNvSpPr>
            <a:spLocks/>
          </p:cNvSpPr>
          <p:nvPr/>
        </p:nvSpPr>
        <p:spPr bwMode="auto">
          <a:xfrm>
            <a:off x="773113" y="5094288"/>
            <a:ext cx="142875" cy="98425"/>
          </a:xfrm>
          <a:custGeom>
            <a:avLst/>
            <a:gdLst>
              <a:gd name="T0" fmla="*/ 0 w 67"/>
              <a:gd name="T1" fmla="*/ 2147483647 h 56"/>
              <a:gd name="T2" fmla="*/ 2147483647 w 67"/>
              <a:gd name="T3" fmla="*/ 0 h 56"/>
              <a:gd name="T4" fmla="*/ 2147483647 w 67"/>
              <a:gd name="T5" fmla="*/ 2147483647 h 56"/>
              <a:gd name="T6" fmla="*/ 2147483647 w 67"/>
              <a:gd name="T7" fmla="*/ 2147483647 h 56"/>
              <a:gd name="T8" fmla="*/ 2147483647 w 67"/>
              <a:gd name="T9" fmla="*/ 2147483647 h 56"/>
              <a:gd name="T10" fmla="*/ 2147483647 w 67"/>
              <a:gd name="T11" fmla="*/ 2147483647 h 56"/>
              <a:gd name="T12" fmla="*/ 2147483647 w 67"/>
              <a:gd name="T13" fmla="*/ 2147483647 h 56"/>
              <a:gd name="T14" fmla="*/ 2147483647 w 67"/>
              <a:gd name="T15" fmla="*/ 2147483647 h 56"/>
              <a:gd name="T16" fmla="*/ 2147483647 w 67"/>
              <a:gd name="T17" fmla="*/ 2147483647 h 56"/>
              <a:gd name="T18" fmla="*/ 0 w 67"/>
              <a:gd name="T19" fmla="*/ 2147483647 h 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7" h="56">
                <a:moveTo>
                  <a:pt x="0" y="17"/>
                </a:moveTo>
                <a:lnTo>
                  <a:pt x="10" y="0"/>
                </a:lnTo>
                <a:lnTo>
                  <a:pt x="18" y="17"/>
                </a:lnTo>
                <a:lnTo>
                  <a:pt x="41" y="16"/>
                </a:lnTo>
                <a:lnTo>
                  <a:pt x="67" y="38"/>
                </a:lnTo>
                <a:lnTo>
                  <a:pt x="59" y="49"/>
                </a:lnTo>
                <a:lnTo>
                  <a:pt x="28" y="56"/>
                </a:lnTo>
                <a:lnTo>
                  <a:pt x="21" y="33"/>
                </a:lnTo>
                <a:lnTo>
                  <a:pt x="10" y="33"/>
                </a:lnTo>
                <a:lnTo>
                  <a:pt x="0" y="17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Freeform 20"/>
          <p:cNvSpPr>
            <a:spLocks/>
          </p:cNvSpPr>
          <p:nvPr/>
        </p:nvSpPr>
        <p:spPr bwMode="auto">
          <a:xfrm>
            <a:off x="903288" y="5265738"/>
            <a:ext cx="234950" cy="295275"/>
          </a:xfrm>
          <a:custGeom>
            <a:avLst/>
            <a:gdLst>
              <a:gd name="T0" fmla="*/ 0 w 110"/>
              <a:gd name="T1" fmla="*/ 2147483647 h 171"/>
              <a:gd name="T2" fmla="*/ 2147483647 w 110"/>
              <a:gd name="T3" fmla="*/ 2147483647 h 171"/>
              <a:gd name="T4" fmla="*/ 2147483647 w 110"/>
              <a:gd name="T5" fmla="*/ 2147483647 h 171"/>
              <a:gd name="T6" fmla="*/ 2147483647 w 110"/>
              <a:gd name="T7" fmla="*/ 2147483647 h 171"/>
              <a:gd name="T8" fmla="*/ 2147483647 w 110"/>
              <a:gd name="T9" fmla="*/ 2147483647 h 171"/>
              <a:gd name="T10" fmla="*/ 2147483647 w 110"/>
              <a:gd name="T11" fmla="*/ 2147483647 h 171"/>
              <a:gd name="T12" fmla="*/ 2147483647 w 110"/>
              <a:gd name="T13" fmla="*/ 2147483647 h 171"/>
              <a:gd name="T14" fmla="*/ 2147483647 w 110"/>
              <a:gd name="T15" fmla="*/ 2147483647 h 171"/>
              <a:gd name="T16" fmla="*/ 2147483647 w 110"/>
              <a:gd name="T17" fmla="*/ 0 h 171"/>
              <a:gd name="T18" fmla="*/ 2147483647 w 110"/>
              <a:gd name="T19" fmla="*/ 2147483647 h 171"/>
              <a:gd name="T20" fmla="*/ 2147483647 w 110"/>
              <a:gd name="T21" fmla="*/ 2147483647 h 171"/>
              <a:gd name="T22" fmla="*/ 0 w 110"/>
              <a:gd name="T23" fmla="*/ 2147483647 h 1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10" h="171">
                <a:moveTo>
                  <a:pt x="0" y="68"/>
                </a:moveTo>
                <a:lnTo>
                  <a:pt x="12" y="114"/>
                </a:lnTo>
                <a:lnTo>
                  <a:pt x="11" y="153"/>
                </a:lnTo>
                <a:lnTo>
                  <a:pt x="35" y="171"/>
                </a:lnTo>
                <a:lnTo>
                  <a:pt x="48" y="144"/>
                </a:lnTo>
                <a:lnTo>
                  <a:pt x="97" y="117"/>
                </a:lnTo>
                <a:lnTo>
                  <a:pt x="110" y="96"/>
                </a:lnTo>
                <a:lnTo>
                  <a:pt x="72" y="35"/>
                </a:lnTo>
                <a:lnTo>
                  <a:pt x="18" y="0"/>
                </a:lnTo>
                <a:lnTo>
                  <a:pt x="11" y="11"/>
                </a:lnTo>
                <a:lnTo>
                  <a:pt x="19" y="36"/>
                </a:lnTo>
                <a:lnTo>
                  <a:pt x="0" y="68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Rectangle 21"/>
          <p:cNvSpPr>
            <a:spLocks noChangeArrowheads="1"/>
          </p:cNvSpPr>
          <p:nvPr/>
        </p:nvSpPr>
        <p:spPr bwMode="auto">
          <a:xfrm>
            <a:off x="642938" y="4868863"/>
            <a:ext cx="330200" cy="107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HAWAII</a:t>
            </a:r>
            <a:endParaRPr lang="en-US" altLang="en-US" sz="2400"/>
          </a:p>
        </p:txBody>
      </p:sp>
      <p:sp>
        <p:nvSpPr>
          <p:cNvPr id="2067" name="Rectangle 105"/>
          <p:cNvSpPr>
            <a:spLocks noChangeArrowheads="1"/>
          </p:cNvSpPr>
          <p:nvPr/>
        </p:nvSpPr>
        <p:spPr bwMode="auto">
          <a:xfrm>
            <a:off x="392113" y="3448050"/>
            <a:ext cx="550862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CALIFORNIA</a:t>
            </a:r>
          </a:p>
        </p:txBody>
      </p:sp>
      <p:sp>
        <p:nvSpPr>
          <p:cNvPr id="2068" name="Freeform 22"/>
          <p:cNvSpPr>
            <a:spLocks/>
          </p:cNvSpPr>
          <p:nvPr/>
        </p:nvSpPr>
        <p:spPr bwMode="auto">
          <a:xfrm>
            <a:off x="5924550" y="5105400"/>
            <a:ext cx="1479550" cy="1223963"/>
          </a:xfrm>
          <a:custGeom>
            <a:avLst/>
            <a:gdLst>
              <a:gd name="T0" fmla="*/ 0 w 692"/>
              <a:gd name="T1" fmla="*/ 2147483647 h 708"/>
              <a:gd name="T2" fmla="*/ 2147483647 w 692"/>
              <a:gd name="T3" fmla="*/ 2147483647 h 708"/>
              <a:gd name="T4" fmla="*/ 2147483647 w 692"/>
              <a:gd name="T5" fmla="*/ 2147483647 h 708"/>
              <a:gd name="T6" fmla="*/ 2147483647 w 692"/>
              <a:gd name="T7" fmla="*/ 2147483647 h 708"/>
              <a:gd name="T8" fmla="*/ 2147483647 w 692"/>
              <a:gd name="T9" fmla="*/ 2147483647 h 708"/>
              <a:gd name="T10" fmla="*/ 2147483647 w 692"/>
              <a:gd name="T11" fmla="*/ 2147483647 h 708"/>
              <a:gd name="T12" fmla="*/ 2147483647 w 692"/>
              <a:gd name="T13" fmla="*/ 2147483647 h 708"/>
              <a:gd name="T14" fmla="*/ 2147483647 w 692"/>
              <a:gd name="T15" fmla="*/ 2147483647 h 708"/>
              <a:gd name="T16" fmla="*/ 2147483647 w 692"/>
              <a:gd name="T17" fmla="*/ 2147483647 h 708"/>
              <a:gd name="T18" fmla="*/ 2147483647 w 692"/>
              <a:gd name="T19" fmla="*/ 2147483647 h 708"/>
              <a:gd name="T20" fmla="*/ 2147483647 w 692"/>
              <a:gd name="T21" fmla="*/ 2147483647 h 708"/>
              <a:gd name="T22" fmla="*/ 2147483647 w 692"/>
              <a:gd name="T23" fmla="*/ 2147483647 h 708"/>
              <a:gd name="T24" fmla="*/ 2147483647 w 692"/>
              <a:gd name="T25" fmla="*/ 2147483647 h 708"/>
              <a:gd name="T26" fmla="*/ 2147483647 w 692"/>
              <a:gd name="T27" fmla="*/ 2147483647 h 708"/>
              <a:gd name="T28" fmla="*/ 2147483647 w 692"/>
              <a:gd name="T29" fmla="*/ 2147483647 h 708"/>
              <a:gd name="T30" fmla="*/ 2147483647 w 692"/>
              <a:gd name="T31" fmla="*/ 2147483647 h 708"/>
              <a:gd name="T32" fmla="*/ 2147483647 w 692"/>
              <a:gd name="T33" fmla="*/ 2147483647 h 708"/>
              <a:gd name="T34" fmla="*/ 2147483647 w 692"/>
              <a:gd name="T35" fmla="*/ 2147483647 h 708"/>
              <a:gd name="T36" fmla="*/ 2147483647 w 692"/>
              <a:gd name="T37" fmla="*/ 2147483647 h 708"/>
              <a:gd name="T38" fmla="*/ 2147483647 w 692"/>
              <a:gd name="T39" fmla="*/ 2147483647 h 708"/>
              <a:gd name="T40" fmla="*/ 2147483647 w 692"/>
              <a:gd name="T41" fmla="*/ 2147483647 h 708"/>
              <a:gd name="T42" fmla="*/ 2147483647 w 692"/>
              <a:gd name="T43" fmla="*/ 2147483647 h 708"/>
              <a:gd name="T44" fmla="*/ 2147483647 w 692"/>
              <a:gd name="T45" fmla="*/ 2147483647 h 708"/>
              <a:gd name="T46" fmla="*/ 2147483647 w 692"/>
              <a:gd name="T47" fmla="*/ 2147483647 h 708"/>
              <a:gd name="T48" fmla="*/ 2147483647 w 692"/>
              <a:gd name="T49" fmla="*/ 2147483647 h 708"/>
              <a:gd name="T50" fmla="*/ 2147483647 w 692"/>
              <a:gd name="T51" fmla="*/ 2147483647 h 708"/>
              <a:gd name="T52" fmla="*/ 2147483647 w 692"/>
              <a:gd name="T53" fmla="*/ 2147483647 h 708"/>
              <a:gd name="T54" fmla="*/ 2147483647 w 692"/>
              <a:gd name="T55" fmla="*/ 2147483647 h 708"/>
              <a:gd name="T56" fmla="*/ 2147483647 w 692"/>
              <a:gd name="T57" fmla="*/ 2147483647 h 708"/>
              <a:gd name="T58" fmla="*/ 2147483647 w 692"/>
              <a:gd name="T59" fmla="*/ 2147483647 h 708"/>
              <a:gd name="T60" fmla="*/ 2147483647 w 692"/>
              <a:gd name="T61" fmla="*/ 2147483647 h 708"/>
              <a:gd name="T62" fmla="*/ 2147483647 w 692"/>
              <a:gd name="T63" fmla="*/ 2147483647 h 708"/>
              <a:gd name="T64" fmla="*/ 2147483647 w 692"/>
              <a:gd name="T65" fmla="*/ 2147483647 h 708"/>
              <a:gd name="T66" fmla="*/ 2147483647 w 692"/>
              <a:gd name="T67" fmla="*/ 2147483647 h 708"/>
              <a:gd name="T68" fmla="*/ 2147483647 w 692"/>
              <a:gd name="T69" fmla="*/ 2147483647 h 708"/>
              <a:gd name="T70" fmla="*/ 2147483647 w 692"/>
              <a:gd name="T71" fmla="*/ 2147483647 h 708"/>
              <a:gd name="T72" fmla="*/ 2147483647 w 692"/>
              <a:gd name="T73" fmla="*/ 2147483647 h 708"/>
              <a:gd name="T74" fmla="*/ 2147483647 w 692"/>
              <a:gd name="T75" fmla="*/ 2147483647 h 708"/>
              <a:gd name="T76" fmla="*/ 2147483647 w 692"/>
              <a:gd name="T77" fmla="*/ 2147483647 h 708"/>
              <a:gd name="T78" fmla="*/ 2147483647 w 692"/>
              <a:gd name="T79" fmla="*/ 2147483647 h 708"/>
              <a:gd name="T80" fmla="*/ 2147483647 w 692"/>
              <a:gd name="T81" fmla="*/ 2147483647 h 708"/>
              <a:gd name="T82" fmla="*/ 2147483647 w 692"/>
              <a:gd name="T83" fmla="*/ 2147483647 h 708"/>
              <a:gd name="T84" fmla="*/ 2147483647 w 692"/>
              <a:gd name="T85" fmla="*/ 2147483647 h 708"/>
              <a:gd name="T86" fmla="*/ 2147483647 w 692"/>
              <a:gd name="T87" fmla="*/ 2147483647 h 708"/>
              <a:gd name="T88" fmla="*/ 2147483647 w 692"/>
              <a:gd name="T89" fmla="*/ 2147483647 h 708"/>
              <a:gd name="T90" fmla="*/ 2147483647 w 692"/>
              <a:gd name="T91" fmla="*/ 2147483647 h 708"/>
              <a:gd name="T92" fmla="*/ 2147483647 w 692"/>
              <a:gd name="T93" fmla="*/ 2147483647 h 708"/>
              <a:gd name="T94" fmla="*/ 2147483647 w 692"/>
              <a:gd name="T95" fmla="*/ 2147483647 h 708"/>
              <a:gd name="T96" fmla="*/ 2147483647 w 692"/>
              <a:gd name="T97" fmla="*/ 2147483647 h 708"/>
              <a:gd name="T98" fmla="*/ 2147483647 w 692"/>
              <a:gd name="T99" fmla="*/ 2147483647 h 708"/>
              <a:gd name="T100" fmla="*/ 2147483647 w 692"/>
              <a:gd name="T101" fmla="*/ 2147483647 h 708"/>
              <a:gd name="T102" fmla="*/ 2147483647 w 692"/>
              <a:gd name="T103" fmla="*/ 2147483647 h 708"/>
              <a:gd name="T104" fmla="*/ 2147483647 w 692"/>
              <a:gd name="T105" fmla="*/ 2147483647 h 708"/>
              <a:gd name="T106" fmla="*/ 2147483647 w 692"/>
              <a:gd name="T107" fmla="*/ 2147483647 h 708"/>
              <a:gd name="T108" fmla="*/ 2147483647 w 692"/>
              <a:gd name="T109" fmla="*/ 2147483647 h 708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692" h="708">
                <a:moveTo>
                  <a:pt x="1" y="46"/>
                </a:moveTo>
                <a:lnTo>
                  <a:pt x="0" y="67"/>
                </a:lnTo>
                <a:lnTo>
                  <a:pt x="22" y="92"/>
                </a:lnTo>
                <a:lnTo>
                  <a:pt x="17" y="108"/>
                </a:lnTo>
                <a:lnTo>
                  <a:pt x="24" y="119"/>
                </a:lnTo>
                <a:lnTo>
                  <a:pt x="14" y="136"/>
                </a:lnTo>
                <a:lnTo>
                  <a:pt x="31" y="127"/>
                </a:lnTo>
                <a:lnTo>
                  <a:pt x="41" y="115"/>
                </a:lnTo>
                <a:lnTo>
                  <a:pt x="39" y="100"/>
                </a:lnTo>
                <a:lnTo>
                  <a:pt x="45" y="110"/>
                </a:lnTo>
                <a:lnTo>
                  <a:pt x="51" y="98"/>
                </a:lnTo>
                <a:lnTo>
                  <a:pt x="57" y="108"/>
                </a:lnTo>
                <a:lnTo>
                  <a:pt x="41" y="124"/>
                </a:lnTo>
                <a:lnTo>
                  <a:pt x="86" y="110"/>
                </a:lnTo>
                <a:lnTo>
                  <a:pt x="97" y="99"/>
                </a:lnTo>
                <a:lnTo>
                  <a:pt x="103" y="103"/>
                </a:lnTo>
                <a:lnTo>
                  <a:pt x="118" y="98"/>
                </a:lnTo>
                <a:lnTo>
                  <a:pt x="127" y="104"/>
                </a:lnTo>
                <a:lnTo>
                  <a:pt x="97" y="110"/>
                </a:lnTo>
                <a:lnTo>
                  <a:pt x="105" y="113"/>
                </a:lnTo>
                <a:lnTo>
                  <a:pt x="140" y="124"/>
                </a:lnTo>
                <a:lnTo>
                  <a:pt x="160" y="139"/>
                </a:lnTo>
                <a:lnTo>
                  <a:pt x="156" y="119"/>
                </a:lnTo>
                <a:lnTo>
                  <a:pt x="166" y="132"/>
                </a:lnTo>
                <a:lnTo>
                  <a:pt x="180" y="136"/>
                </a:lnTo>
                <a:lnTo>
                  <a:pt x="167" y="142"/>
                </a:lnTo>
                <a:lnTo>
                  <a:pt x="191" y="159"/>
                </a:lnTo>
                <a:lnTo>
                  <a:pt x="200" y="173"/>
                </a:lnTo>
                <a:lnTo>
                  <a:pt x="199" y="190"/>
                </a:lnTo>
                <a:lnTo>
                  <a:pt x="190" y="169"/>
                </a:lnTo>
                <a:lnTo>
                  <a:pt x="196" y="195"/>
                </a:lnTo>
                <a:lnTo>
                  <a:pt x="212" y="184"/>
                </a:lnTo>
                <a:lnTo>
                  <a:pt x="225" y="182"/>
                </a:lnTo>
                <a:lnTo>
                  <a:pt x="234" y="173"/>
                </a:lnTo>
                <a:lnTo>
                  <a:pt x="235" y="180"/>
                </a:lnTo>
                <a:lnTo>
                  <a:pt x="264" y="154"/>
                </a:lnTo>
                <a:lnTo>
                  <a:pt x="277" y="154"/>
                </a:lnTo>
                <a:lnTo>
                  <a:pt x="272" y="143"/>
                </a:lnTo>
                <a:lnTo>
                  <a:pt x="283" y="124"/>
                </a:lnTo>
                <a:lnTo>
                  <a:pt x="307" y="124"/>
                </a:lnTo>
                <a:lnTo>
                  <a:pt x="334" y="141"/>
                </a:lnTo>
                <a:lnTo>
                  <a:pt x="348" y="166"/>
                </a:lnTo>
                <a:lnTo>
                  <a:pt x="361" y="169"/>
                </a:lnTo>
                <a:lnTo>
                  <a:pt x="365" y="190"/>
                </a:lnTo>
                <a:lnTo>
                  <a:pt x="379" y="201"/>
                </a:lnTo>
                <a:lnTo>
                  <a:pt x="386" y="213"/>
                </a:lnTo>
                <a:lnTo>
                  <a:pt x="397" y="223"/>
                </a:lnTo>
                <a:lnTo>
                  <a:pt x="417" y="225"/>
                </a:lnTo>
                <a:lnTo>
                  <a:pt x="427" y="246"/>
                </a:lnTo>
                <a:lnTo>
                  <a:pt x="436" y="283"/>
                </a:lnTo>
                <a:lnTo>
                  <a:pt x="430" y="352"/>
                </a:lnTo>
                <a:lnTo>
                  <a:pt x="432" y="397"/>
                </a:lnTo>
                <a:lnTo>
                  <a:pt x="445" y="408"/>
                </a:lnTo>
                <a:lnTo>
                  <a:pt x="450" y="388"/>
                </a:lnTo>
                <a:lnTo>
                  <a:pt x="440" y="383"/>
                </a:lnTo>
                <a:lnTo>
                  <a:pt x="441" y="366"/>
                </a:lnTo>
                <a:lnTo>
                  <a:pt x="445" y="372"/>
                </a:lnTo>
                <a:lnTo>
                  <a:pt x="456" y="376"/>
                </a:lnTo>
                <a:lnTo>
                  <a:pt x="458" y="391"/>
                </a:lnTo>
                <a:lnTo>
                  <a:pt x="464" y="375"/>
                </a:lnTo>
                <a:lnTo>
                  <a:pt x="470" y="388"/>
                </a:lnTo>
                <a:lnTo>
                  <a:pt x="451" y="434"/>
                </a:lnTo>
                <a:lnTo>
                  <a:pt x="450" y="440"/>
                </a:lnTo>
                <a:lnTo>
                  <a:pt x="461" y="448"/>
                </a:lnTo>
                <a:lnTo>
                  <a:pt x="473" y="485"/>
                </a:lnTo>
                <a:lnTo>
                  <a:pt x="484" y="502"/>
                </a:lnTo>
                <a:lnTo>
                  <a:pt x="491" y="516"/>
                </a:lnTo>
                <a:lnTo>
                  <a:pt x="502" y="516"/>
                </a:lnTo>
                <a:lnTo>
                  <a:pt x="491" y="497"/>
                </a:lnTo>
                <a:lnTo>
                  <a:pt x="498" y="500"/>
                </a:lnTo>
                <a:lnTo>
                  <a:pt x="510" y="496"/>
                </a:lnTo>
                <a:lnTo>
                  <a:pt x="504" y="502"/>
                </a:lnTo>
                <a:lnTo>
                  <a:pt x="510" y="522"/>
                </a:lnTo>
                <a:lnTo>
                  <a:pt x="515" y="546"/>
                </a:lnTo>
                <a:lnTo>
                  <a:pt x="532" y="557"/>
                </a:lnTo>
                <a:lnTo>
                  <a:pt x="535" y="572"/>
                </a:lnTo>
                <a:lnTo>
                  <a:pt x="550" y="621"/>
                </a:lnTo>
                <a:lnTo>
                  <a:pt x="568" y="621"/>
                </a:lnTo>
                <a:lnTo>
                  <a:pt x="584" y="633"/>
                </a:lnTo>
                <a:lnTo>
                  <a:pt x="609" y="680"/>
                </a:lnTo>
                <a:lnTo>
                  <a:pt x="630" y="684"/>
                </a:lnTo>
                <a:lnTo>
                  <a:pt x="631" y="695"/>
                </a:lnTo>
                <a:lnTo>
                  <a:pt x="624" y="697"/>
                </a:lnTo>
                <a:lnTo>
                  <a:pt x="609" y="690"/>
                </a:lnTo>
                <a:lnTo>
                  <a:pt x="614" y="708"/>
                </a:lnTo>
                <a:lnTo>
                  <a:pt x="634" y="702"/>
                </a:lnTo>
                <a:lnTo>
                  <a:pt x="650" y="702"/>
                </a:lnTo>
                <a:lnTo>
                  <a:pt x="658" y="690"/>
                </a:lnTo>
                <a:lnTo>
                  <a:pt x="671" y="689"/>
                </a:lnTo>
                <a:lnTo>
                  <a:pt x="681" y="668"/>
                </a:lnTo>
                <a:lnTo>
                  <a:pt x="677" y="640"/>
                </a:lnTo>
                <a:lnTo>
                  <a:pt x="686" y="606"/>
                </a:lnTo>
                <a:lnTo>
                  <a:pt x="692" y="609"/>
                </a:lnTo>
                <a:lnTo>
                  <a:pt x="686" y="497"/>
                </a:lnTo>
                <a:lnTo>
                  <a:pt x="677" y="462"/>
                </a:lnTo>
                <a:lnTo>
                  <a:pt x="603" y="295"/>
                </a:lnTo>
                <a:lnTo>
                  <a:pt x="587" y="242"/>
                </a:lnTo>
                <a:lnTo>
                  <a:pt x="594" y="242"/>
                </a:lnTo>
                <a:lnTo>
                  <a:pt x="544" y="139"/>
                </a:lnTo>
                <a:lnTo>
                  <a:pt x="510" y="28"/>
                </a:lnTo>
                <a:lnTo>
                  <a:pt x="509" y="11"/>
                </a:lnTo>
                <a:lnTo>
                  <a:pt x="498" y="7"/>
                </a:lnTo>
                <a:lnTo>
                  <a:pt x="467" y="0"/>
                </a:lnTo>
                <a:lnTo>
                  <a:pt x="458" y="14"/>
                </a:lnTo>
                <a:lnTo>
                  <a:pt x="465" y="61"/>
                </a:lnTo>
                <a:lnTo>
                  <a:pt x="451" y="60"/>
                </a:lnTo>
                <a:lnTo>
                  <a:pt x="448" y="38"/>
                </a:lnTo>
                <a:lnTo>
                  <a:pt x="228" y="56"/>
                </a:lnTo>
                <a:lnTo>
                  <a:pt x="212" y="21"/>
                </a:lnTo>
                <a:lnTo>
                  <a:pt x="1" y="46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Freeform 23"/>
          <p:cNvSpPr>
            <a:spLocks/>
          </p:cNvSpPr>
          <p:nvPr/>
        </p:nvSpPr>
        <p:spPr bwMode="auto">
          <a:xfrm>
            <a:off x="7145338" y="6423025"/>
            <a:ext cx="79375" cy="53975"/>
          </a:xfrm>
          <a:custGeom>
            <a:avLst/>
            <a:gdLst>
              <a:gd name="T0" fmla="*/ 0 w 35"/>
              <a:gd name="T1" fmla="*/ 2147483647 h 31"/>
              <a:gd name="T2" fmla="*/ 2147483647 w 35"/>
              <a:gd name="T3" fmla="*/ 2147483647 h 31"/>
              <a:gd name="T4" fmla="*/ 2147483647 w 35"/>
              <a:gd name="T5" fmla="*/ 2147483647 h 31"/>
              <a:gd name="T6" fmla="*/ 2147483647 w 35"/>
              <a:gd name="T7" fmla="*/ 0 h 31"/>
              <a:gd name="T8" fmla="*/ 2147483647 w 35"/>
              <a:gd name="T9" fmla="*/ 2147483647 h 31"/>
              <a:gd name="T10" fmla="*/ 2147483647 w 35"/>
              <a:gd name="T11" fmla="*/ 2147483647 h 31"/>
              <a:gd name="T12" fmla="*/ 2147483647 w 35"/>
              <a:gd name="T13" fmla="*/ 2147483647 h 31"/>
              <a:gd name="T14" fmla="*/ 2147483647 w 35"/>
              <a:gd name="T15" fmla="*/ 2147483647 h 31"/>
              <a:gd name="T16" fmla="*/ 0 w 35"/>
              <a:gd name="T17" fmla="*/ 2147483647 h 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5" h="31">
                <a:moveTo>
                  <a:pt x="0" y="31"/>
                </a:moveTo>
                <a:lnTo>
                  <a:pt x="2" y="15"/>
                </a:lnTo>
                <a:lnTo>
                  <a:pt x="15" y="13"/>
                </a:lnTo>
                <a:lnTo>
                  <a:pt x="17" y="0"/>
                </a:lnTo>
                <a:lnTo>
                  <a:pt x="35" y="14"/>
                </a:lnTo>
                <a:lnTo>
                  <a:pt x="17" y="20"/>
                </a:lnTo>
                <a:lnTo>
                  <a:pt x="7" y="15"/>
                </a:lnTo>
                <a:lnTo>
                  <a:pt x="9" y="26"/>
                </a:lnTo>
                <a:lnTo>
                  <a:pt x="0" y="31"/>
                </a:lnTo>
                <a:close/>
              </a:path>
            </a:pathLst>
          </a:custGeom>
          <a:solidFill>
            <a:srgbClr val="FFFFFF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Freeform 24"/>
          <p:cNvSpPr>
            <a:spLocks/>
          </p:cNvSpPr>
          <p:nvPr/>
        </p:nvSpPr>
        <p:spPr bwMode="auto">
          <a:xfrm>
            <a:off x="7248525" y="6388100"/>
            <a:ext cx="61913" cy="46038"/>
          </a:xfrm>
          <a:custGeom>
            <a:avLst/>
            <a:gdLst>
              <a:gd name="T0" fmla="*/ 0 w 28"/>
              <a:gd name="T1" fmla="*/ 2147483647 h 27"/>
              <a:gd name="T2" fmla="*/ 2147483647 w 28"/>
              <a:gd name="T3" fmla="*/ 2147483647 h 27"/>
              <a:gd name="T4" fmla="*/ 2147483647 w 28"/>
              <a:gd name="T5" fmla="*/ 0 h 27"/>
              <a:gd name="T6" fmla="*/ 2147483647 w 28"/>
              <a:gd name="T7" fmla="*/ 2147483647 h 27"/>
              <a:gd name="T8" fmla="*/ 0 w 28"/>
              <a:gd name="T9" fmla="*/ 2147483647 h 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" h="27">
                <a:moveTo>
                  <a:pt x="0" y="26"/>
                </a:moveTo>
                <a:lnTo>
                  <a:pt x="5" y="27"/>
                </a:lnTo>
                <a:lnTo>
                  <a:pt x="28" y="0"/>
                </a:lnTo>
                <a:lnTo>
                  <a:pt x="8" y="20"/>
                </a:lnTo>
                <a:lnTo>
                  <a:pt x="0" y="26"/>
                </a:lnTo>
                <a:close/>
              </a:path>
            </a:pathLst>
          </a:custGeom>
          <a:solidFill>
            <a:srgbClr val="FFFFFF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Freeform 25"/>
          <p:cNvSpPr>
            <a:spLocks/>
          </p:cNvSpPr>
          <p:nvPr/>
        </p:nvSpPr>
        <p:spPr bwMode="auto">
          <a:xfrm>
            <a:off x="7350125" y="6259513"/>
            <a:ext cx="41275" cy="87312"/>
          </a:xfrm>
          <a:custGeom>
            <a:avLst/>
            <a:gdLst>
              <a:gd name="T0" fmla="*/ 0 w 19"/>
              <a:gd name="T1" fmla="*/ 2147483647 h 50"/>
              <a:gd name="T2" fmla="*/ 2147483647 w 19"/>
              <a:gd name="T3" fmla="*/ 2147483647 h 50"/>
              <a:gd name="T4" fmla="*/ 2147483647 w 19"/>
              <a:gd name="T5" fmla="*/ 0 h 50"/>
              <a:gd name="T6" fmla="*/ 2147483647 w 19"/>
              <a:gd name="T7" fmla="*/ 2147483647 h 50"/>
              <a:gd name="T8" fmla="*/ 0 w 19"/>
              <a:gd name="T9" fmla="*/ 2147483647 h 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" h="50">
                <a:moveTo>
                  <a:pt x="0" y="50"/>
                </a:moveTo>
                <a:lnTo>
                  <a:pt x="9" y="35"/>
                </a:lnTo>
                <a:lnTo>
                  <a:pt x="19" y="0"/>
                </a:lnTo>
                <a:lnTo>
                  <a:pt x="15" y="16"/>
                </a:lnTo>
                <a:lnTo>
                  <a:pt x="0" y="50"/>
                </a:lnTo>
                <a:close/>
              </a:path>
            </a:pathLst>
          </a:custGeom>
          <a:solidFill>
            <a:srgbClr val="FFFFFF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Freeform 26"/>
          <p:cNvSpPr>
            <a:spLocks/>
          </p:cNvSpPr>
          <p:nvPr/>
        </p:nvSpPr>
        <p:spPr bwMode="auto">
          <a:xfrm>
            <a:off x="1316038" y="847725"/>
            <a:ext cx="974725" cy="1720850"/>
          </a:xfrm>
          <a:custGeom>
            <a:avLst/>
            <a:gdLst>
              <a:gd name="T0" fmla="*/ 0 w 456"/>
              <a:gd name="T1" fmla="*/ 2147483647 h 995"/>
              <a:gd name="T2" fmla="*/ 2147483647 w 456"/>
              <a:gd name="T3" fmla="*/ 2147483647 h 995"/>
              <a:gd name="T4" fmla="*/ 2147483647 w 456"/>
              <a:gd name="T5" fmla="*/ 2147483647 h 995"/>
              <a:gd name="T6" fmla="*/ 2147483647 w 456"/>
              <a:gd name="T7" fmla="*/ 2147483647 h 995"/>
              <a:gd name="T8" fmla="*/ 2147483647 w 456"/>
              <a:gd name="T9" fmla="*/ 2147483647 h 995"/>
              <a:gd name="T10" fmla="*/ 2147483647 w 456"/>
              <a:gd name="T11" fmla="*/ 2147483647 h 995"/>
              <a:gd name="T12" fmla="*/ 2147483647 w 456"/>
              <a:gd name="T13" fmla="*/ 2147483647 h 995"/>
              <a:gd name="T14" fmla="*/ 2147483647 w 456"/>
              <a:gd name="T15" fmla="*/ 2147483647 h 995"/>
              <a:gd name="T16" fmla="*/ 2147483647 w 456"/>
              <a:gd name="T17" fmla="*/ 2147483647 h 995"/>
              <a:gd name="T18" fmla="*/ 2147483647 w 456"/>
              <a:gd name="T19" fmla="*/ 2147483647 h 995"/>
              <a:gd name="T20" fmla="*/ 2147483647 w 456"/>
              <a:gd name="T21" fmla="*/ 2147483647 h 995"/>
              <a:gd name="T22" fmla="*/ 2147483647 w 456"/>
              <a:gd name="T23" fmla="*/ 0 h 995"/>
              <a:gd name="T24" fmla="*/ 2147483647 w 456"/>
              <a:gd name="T25" fmla="*/ 2147483647 h 995"/>
              <a:gd name="T26" fmla="*/ 2147483647 w 456"/>
              <a:gd name="T27" fmla="*/ 2147483647 h 995"/>
              <a:gd name="T28" fmla="*/ 2147483647 w 456"/>
              <a:gd name="T29" fmla="*/ 2147483647 h 995"/>
              <a:gd name="T30" fmla="*/ 2147483647 w 456"/>
              <a:gd name="T31" fmla="*/ 2147483647 h 995"/>
              <a:gd name="T32" fmla="*/ 2147483647 w 456"/>
              <a:gd name="T33" fmla="*/ 2147483647 h 995"/>
              <a:gd name="T34" fmla="*/ 2147483647 w 456"/>
              <a:gd name="T35" fmla="*/ 2147483647 h 995"/>
              <a:gd name="T36" fmla="*/ 2147483647 w 456"/>
              <a:gd name="T37" fmla="*/ 2147483647 h 995"/>
              <a:gd name="T38" fmla="*/ 2147483647 w 456"/>
              <a:gd name="T39" fmla="*/ 2147483647 h 995"/>
              <a:gd name="T40" fmla="*/ 2147483647 w 456"/>
              <a:gd name="T41" fmla="*/ 2147483647 h 995"/>
              <a:gd name="T42" fmla="*/ 2147483647 w 456"/>
              <a:gd name="T43" fmla="*/ 2147483647 h 995"/>
              <a:gd name="T44" fmla="*/ 2147483647 w 456"/>
              <a:gd name="T45" fmla="*/ 2147483647 h 995"/>
              <a:gd name="T46" fmla="*/ 2147483647 w 456"/>
              <a:gd name="T47" fmla="*/ 2147483647 h 995"/>
              <a:gd name="T48" fmla="*/ 2147483647 w 456"/>
              <a:gd name="T49" fmla="*/ 2147483647 h 995"/>
              <a:gd name="T50" fmla="*/ 2147483647 w 456"/>
              <a:gd name="T51" fmla="*/ 2147483647 h 995"/>
              <a:gd name="T52" fmla="*/ 2147483647 w 456"/>
              <a:gd name="T53" fmla="*/ 2147483647 h 995"/>
              <a:gd name="T54" fmla="*/ 2147483647 w 456"/>
              <a:gd name="T55" fmla="*/ 2147483647 h 995"/>
              <a:gd name="T56" fmla="*/ 2147483647 w 456"/>
              <a:gd name="T57" fmla="*/ 2147483647 h 995"/>
              <a:gd name="T58" fmla="*/ 2147483647 w 456"/>
              <a:gd name="T59" fmla="*/ 2147483647 h 995"/>
              <a:gd name="T60" fmla="*/ 2147483647 w 456"/>
              <a:gd name="T61" fmla="*/ 2147483647 h 995"/>
              <a:gd name="T62" fmla="*/ 2147483647 w 456"/>
              <a:gd name="T63" fmla="*/ 2147483647 h 995"/>
              <a:gd name="T64" fmla="*/ 2147483647 w 456"/>
              <a:gd name="T65" fmla="*/ 2147483647 h 995"/>
              <a:gd name="T66" fmla="*/ 2147483647 w 456"/>
              <a:gd name="T67" fmla="*/ 2147483647 h 995"/>
              <a:gd name="T68" fmla="*/ 2147483647 w 456"/>
              <a:gd name="T69" fmla="*/ 2147483647 h 995"/>
              <a:gd name="T70" fmla="*/ 2147483647 w 456"/>
              <a:gd name="T71" fmla="*/ 2147483647 h 995"/>
              <a:gd name="T72" fmla="*/ 2147483647 w 456"/>
              <a:gd name="T73" fmla="*/ 2147483647 h 995"/>
              <a:gd name="T74" fmla="*/ 2147483647 w 456"/>
              <a:gd name="T75" fmla="*/ 2147483647 h 995"/>
              <a:gd name="T76" fmla="*/ 2147483647 w 456"/>
              <a:gd name="T77" fmla="*/ 2147483647 h 995"/>
              <a:gd name="T78" fmla="*/ 2147483647 w 456"/>
              <a:gd name="T79" fmla="*/ 2147483647 h 995"/>
              <a:gd name="T80" fmla="*/ 2147483647 w 456"/>
              <a:gd name="T81" fmla="*/ 2147483647 h 995"/>
              <a:gd name="T82" fmla="*/ 0 w 456"/>
              <a:gd name="T83" fmla="*/ 2147483647 h 995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456" h="995">
                <a:moveTo>
                  <a:pt x="0" y="882"/>
                </a:moveTo>
                <a:lnTo>
                  <a:pt x="36" y="669"/>
                </a:lnTo>
                <a:lnTo>
                  <a:pt x="55" y="612"/>
                </a:lnTo>
                <a:lnTo>
                  <a:pt x="38" y="585"/>
                </a:lnTo>
                <a:lnTo>
                  <a:pt x="43" y="561"/>
                </a:lnTo>
                <a:lnTo>
                  <a:pt x="72" y="525"/>
                </a:lnTo>
                <a:lnTo>
                  <a:pt x="94" y="475"/>
                </a:lnTo>
                <a:lnTo>
                  <a:pt x="116" y="431"/>
                </a:lnTo>
                <a:lnTo>
                  <a:pt x="100" y="399"/>
                </a:lnTo>
                <a:lnTo>
                  <a:pt x="93" y="377"/>
                </a:lnTo>
                <a:lnTo>
                  <a:pt x="94" y="319"/>
                </a:lnTo>
                <a:lnTo>
                  <a:pt x="152" y="0"/>
                </a:lnTo>
                <a:lnTo>
                  <a:pt x="212" y="17"/>
                </a:lnTo>
                <a:lnTo>
                  <a:pt x="193" y="143"/>
                </a:lnTo>
                <a:lnTo>
                  <a:pt x="205" y="185"/>
                </a:lnTo>
                <a:lnTo>
                  <a:pt x="206" y="214"/>
                </a:lnTo>
                <a:lnTo>
                  <a:pt x="199" y="220"/>
                </a:lnTo>
                <a:lnTo>
                  <a:pt x="222" y="250"/>
                </a:lnTo>
                <a:lnTo>
                  <a:pt x="248" y="332"/>
                </a:lnTo>
                <a:lnTo>
                  <a:pt x="255" y="329"/>
                </a:lnTo>
                <a:lnTo>
                  <a:pt x="255" y="339"/>
                </a:lnTo>
                <a:lnTo>
                  <a:pt x="268" y="343"/>
                </a:lnTo>
                <a:lnTo>
                  <a:pt x="277" y="344"/>
                </a:lnTo>
                <a:lnTo>
                  <a:pt x="254" y="403"/>
                </a:lnTo>
                <a:lnTo>
                  <a:pt x="259" y="442"/>
                </a:lnTo>
                <a:lnTo>
                  <a:pt x="241" y="478"/>
                </a:lnTo>
                <a:lnTo>
                  <a:pt x="252" y="497"/>
                </a:lnTo>
                <a:lnTo>
                  <a:pt x="284" y="473"/>
                </a:lnTo>
                <a:lnTo>
                  <a:pt x="305" y="599"/>
                </a:lnTo>
                <a:lnTo>
                  <a:pt x="321" y="606"/>
                </a:lnTo>
                <a:lnTo>
                  <a:pt x="323" y="643"/>
                </a:lnTo>
                <a:lnTo>
                  <a:pt x="335" y="659"/>
                </a:lnTo>
                <a:lnTo>
                  <a:pt x="346" y="645"/>
                </a:lnTo>
                <a:lnTo>
                  <a:pt x="364" y="656"/>
                </a:lnTo>
                <a:lnTo>
                  <a:pt x="378" y="643"/>
                </a:lnTo>
                <a:lnTo>
                  <a:pt x="420" y="655"/>
                </a:lnTo>
                <a:lnTo>
                  <a:pt x="428" y="656"/>
                </a:lnTo>
                <a:lnTo>
                  <a:pt x="439" y="634"/>
                </a:lnTo>
                <a:lnTo>
                  <a:pt x="456" y="674"/>
                </a:lnTo>
                <a:lnTo>
                  <a:pt x="416" y="995"/>
                </a:lnTo>
                <a:lnTo>
                  <a:pt x="206" y="942"/>
                </a:lnTo>
                <a:lnTo>
                  <a:pt x="0" y="882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Freeform 27"/>
          <p:cNvSpPr>
            <a:spLocks/>
          </p:cNvSpPr>
          <p:nvPr/>
        </p:nvSpPr>
        <p:spPr bwMode="auto">
          <a:xfrm>
            <a:off x="1724025" y="882650"/>
            <a:ext cx="1652588" cy="1158875"/>
          </a:xfrm>
          <a:custGeom>
            <a:avLst/>
            <a:gdLst>
              <a:gd name="T0" fmla="*/ 0 w 774"/>
              <a:gd name="T1" fmla="*/ 2147483647 h 671"/>
              <a:gd name="T2" fmla="*/ 2147483647 w 774"/>
              <a:gd name="T3" fmla="*/ 2147483647 h 671"/>
              <a:gd name="T4" fmla="*/ 2147483647 w 774"/>
              <a:gd name="T5" fmla="*/ 2147483647 h 671"/>
              <a:gd name="T6" fmla="*/ 2147483647 w 774"/>
              <a:gd name="T7" fmla="*/ 2147483647 h 671"/>
              <a:gd name="T8" fmla="*/ 2147483647 w 774"/>
              <a:gd name="T9" fmla="*/ 2147483647 h 671"/>
              <a:gd name="T10" fmla="*/ 2147483647 w 774"/>
              <a:gd name="T11" fmla="*/ 2147483647 h 671"/>
              <a:gd name="T12" fmla="*/ 2147483647 w 774"/>
              <a:gd name="T13" fmla="*/ 2147483647 h 671"/>
              <a:gd name="T14" fmla="*/ 2147483647 w 774"/>
              <a:gd name="T15" fmla="*/ 2147483647 h 671"/>
              <a:gd name="T16" fmla="*/ 2147483647 w 774"/>
              <a:gd name="T17" fmla="*/ 2147483647 h 671"/>
              <a:gd name="T18" fmla="*/ 2147483647 w 774"/>
              <a:gd name="T19" fmla="*/ 2147483647 h 671"/>
              <a:gd name="T20" fmla="*/ 2147483647 w 774"/>
              <a:gd name="T21" fmla="*/ 2147483647 h 671"/>
              <a:gd name="T22" fmla="*/ 2147483647 w 774"/>
              <a:gd name="T23" fmla="*/ 2147483647 h 671"/>
              <a:gd name="T24" fmla="*/ 2147483647 w 774"/>
              <a:gd name="T25" fmla="*/ 2147483647 h 671"/>
              <a:gd name="T26" fmla="*/ 2147483647 w 774"/>
              <a:gd name="T27" fmla="*/ 2147483647 h 671"/>
              <a:gd name="T28" fmla="*/ 2147483647 w 774"/>
              <a:gd name="T29" fmla="*/ 2147483647 h 671"/>
              <a:gd name="T30" fmla="*/ 2147483647 w 774"/>
              <a:gd name="T31" fmla="*/ 2147483647 h 671"/>
              <a:gd name="T32" fmla="*/ 2147483647 w 774"/>
              <a:gd name="T33" fmla="*/ 2147483647 h 671"/>
              <a:gd name="T34" fmla="*/ 2147483647 w 774"/>
              <a:gd name="T35" fmla="*/ 2147483647 h 671"/>
              <a:gd name="T36" fmla="*/ 2147483647 w 774"/>
              <a:gd name="T37" fmla="*/ 2147483647 h 671"/>
              <a:gd name="T38" fmla="*/ 2147483647 w 774"/>
              <a:gd name="T39" fmla="*/ 2147483647 h 671"/>
              <a:gd name="T40" fmla="*/ 2147483647 w 774"/>
              <a:gd name="T41" fmla="*/ 2147483647 h 671"/>
              <a:gd name="T42" fmla="*/ 2147483647 w 774"/>
              <a:gd name="T43" fmla="*/ 2147483647 h 671"/>
              <a:gd name="T44" fmla="*/ 2147483647 w 774"/>
              <a:gd name="T45" fmla="*/ 2147483647 h 671"/>
              <a:gd name="T46" fmla="*/ 2147483647 w 774"/>
              <a:gd name="T47" fmla="*/ 2147483647 h 671"/>
              <a:gd name="T48" fmla="*/ 2147483647 w 774"/>
              <a:gd name="T49" fmla="*/ 2147483647 h 671"/>
              <a:gd name="T50" fmla="*/ 2147483647 w 774"/>
              <a:gd name="T51" fmla="*/ 2147483647 h 671"/>
              <a:gd name="T52" fmla="*/ 2147483647 w 774"/>
              <a:gd name="T53" fmla="*/ 2147483647 h 671"/>
              <a:gd name="T54" fmla="*/ 2147483647 w 774"/>
              <a:gd name="T55" fmla="*/ 2147483647 h 671"/>
              <a:gd name="T56" fmla="*/ 2147483647 w 774"/>
              <a:gd name="T57" fmla="*/ 2147483647 h 671"/>
              <a:gd name="T58" fmla="*/ 2147483647 w 774"/>
              <a:gd name="T59" fmla="*/ 2147483647 h 671"/>
              <a:gd name="T60" fmla="*/ 2147483647 w 774"/>
              <a:gd name="T61" fmla="*/ 2147483647 h 671"/>
              <a:gd name="T62" fmla="*/ 2147483647 w 774"/>
              <a:gd name="T63" fmla="*/ 2147483647 h 671"/>
              <a:gd name="T64" fmla="*/ 2147483647 w 774"/>
              <a:gd name="T65" fmla="*/ 2147483647 h 671"/>
              <a:gd name="T66" fmla="*/ 2147483647 w 774"/>
              <a:gd name="T67" fmla="*/ 0 h 671"/>
              <a:gd name="T68" fmla="*/ 0 w 774"/>
              <a:gd name="T69" fmla="*/ 2147483647 h 671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774" h="671">
                <a:moveTo>
                  <a:pt x="0" y="126"/>
                </a:moveTo>
                <a:lnTo>
                  <a:pt x="12" y="168"/>
                </a:lnTo>
                <a:lnTo>
                  <a:pt x="13" y="197"/>
                </a:lnTo>
                <a:lnTo>
                  <a:pt x="6" y="203"/>
                </a:lnTo>
                <a:lnTo>
                  <a:pt x="29" y="233"/>
                </a:lnTo>
                <a:lnTo>
                  <a:pt x="55" y="315"/>
                </a:lnTo>
                <a:lnTo>
                  <a:pt x="62" y="312"/>
                </a:lnTo>
                <a:lnTo>
                  <a:pt x="62" y="322"/>
                </a:lnTo>
                <a:lnTo>
                  <a:pt x="75" y="326"/>
                </a:lnTo>
                <a:lnTo>
                  <a:pt x="84" y="327"/>
                </a:lnTo>
                <a:lnTo>
                  <a:pt x="61" y="386"/>
                </a:lnTo>
                <a:lnTo>
                  <a:pt x="66" y="425"/>
                </a:lnTo>
                <a:lnTo>
                  <a:pt x="48" y="461"/>
                </a:lnTo>
                <a:lnTo>
                  <a:pt x="59" y="480"/>
                </a:lnTo>
                <a:lnTo>
                  <a:pt x="91" y="456"/>
                </a:lnTo>
                <a:lnTo>
                  <a:pt x="112" y="582"/>
                </a:lnTo>
                <a:lnTo>
                  <a:pt x="128" y="589"/>
                </a:lnTo>
                <a:lnTo>
                  <a:pt x="130" y="626"/>
                </a:lnTo>
                <a:lnTo>
                  <a:pt x="142" y="642"/>
                </a:lnTo>
                <a:lnTo>
                  <a:pt x="153" y="628"/>
                </a:lnTo>
                <a:lnTo>
                  <a:pt x="171" y="639"/>
                </a:lnTo>
                <a:lnTo>
                  <a:pt x="185" y="626"/>
                </a:lnTo>
                <a:lnTo>
                  <a:pt x="227" y="638"/>
                </a:lnTo>
                <a:lnTo>
                  <a:pt x="235" y="639"/>
                </a:lnTo>
                <a:lnTo>
                  <a:pt x="246" y="617"/>
                </a:lnTo>
                <a:lnTo>
                  <a:pt x="263" y="657"/>
                </a:lnTo>
                <a:lnTo>
                  <a:pt x="273" y="592"/>
                </a:lnTo>
                <a:lnTo>
                  <a:pt x="482" y="633"/>
                </a:lnTo>
                <a:lnTo>
                  <a:pt x="742" y="671"/>
                </a:lnTo>
                <a:lnTo>
                  <a:pt x="750" y="549"/>
                </a:lnTo>
                <a:lnTo>
                  <a:pt x="774" y="155"/>
                </a:lnTo>
                <a:lnTo>
                  <a:pt x="434" y="103"/>
                </a:lnTo>
                <a:lnTo>
                  <a:pt x="260" y="65"/>
                </a:lnTo>
                <a:lnTo>
                  <a:pt x="19" y="0"/>
                </a:lnTo>
                <a:lnTo>
                  <a:pt x="0" y="126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Freeform 28"/>
          <p:cNvSpPr>
            <a:spLocks/>
          </p:cNvSpPr>
          <p:nvPr/>
        </p:nvSpPr>
        <p:spPr bwMode="auto">
          <a:xfrm>
            <a:off x="5241925" y="1503363"/>
            <a:ext cx="936625" cy="522287"/>
          </a:xfrm>
          <a:custGeom>
            <a:avLst/>
            <a:gdLst>
              <a:gd name="T0" fmla="*/ 2147483647 w 437"/>
              <a:gd name="T1" fmla="*/ 2147483647 h 304"/>
              <a:gd name="T2" fmla="*/ 2147483647 w 437"/>
              <a:gd name="T3" fmla="*/ 2147483647 h 304"/>
              <a:gd name="T4" fmla="*/ 2147483647 w 437"/>
              <a:gd name="T5" fmla="*/ 2147483647 h 304"/>
              <a:gd name="T6" fmla="*/ 2147483647 w 437"/>
              <a:gd name="T7" fmla="*/ 2147483647 h 304"/>
              <a:gd name="T8" fmla="*/ 2147483647 w 437"/>
              <a:gd name="T9" fmla="*/ 2147483647 h 304"/>
              <a:gd name="T10" fmla="*/ 2147483647 w 437"/>
              <a:gd name="T11" fmla="*/ 2147483647 h 304"/>
              <a:gd name="T12" fmla="*/ 2147483647 w 437"/>
              <a:gd name="T13" fmla="*/ 2147483647 h 304"/>
              <a:gd name="T14" fmla="*/ 2147483647 w 437"/>
              <a:gd name="T15" fmla="*/ 2147483647 h 304"/>
              <a:gd name="T16" fmla="*/ 2147483647 w 437"/>
              <a:gd name="T17" fmla="*/ 2147483647 h 304"/>
              <a:gd name="T18" fmla="*/ 2147483647 w 437"/>
              <a:gd name="T19" fmla="*/ 2147483647 h 304"/>
              <a:gd name="T20" fmla="*/ 2147483647 w 437"/>
              <a:gd name="T21" fmla="*/ 2147483647 h 304"/>
              <a:gd name="T22" fmla="*/ 2147483647 w 437"/>
              <a:gd name="T23" fmla="*/ 2147483647 h 304"/>
              <a:gd name="T24" fmla="*/ 2147483647 w 437"/>
              <a:gd name="T25" fmla="*/ 2147483647 h 304"/>
              <a:gd name="T26" fmla="*/ 2147483647 w 437"/>
              <a:gd name="T27" fmla="*/ 2147483647 h 304"/>
              <a:gd name="T28" fmla="*/ 2147483647 w 437"/>
              <a:gd name="T29" fmla="*/ 2147483647 h 304"/>
              <a:gd name="T30" fmla="*/ 2147483647 w 437"/>
              <a:gd name="T31" fmla="*/ 2147483647 h 304"/>
              <a:gd name="T32" fmla="*/ 2147483647 w 437"/>
              <a:gd name="T33" fmla="*/ 2147483647 h 304"/>
              <a:gd name="T34" fmla="*/ 2147483647 w 437"/>
              <a:gd name="T35" fmla="*/ 2147483647 h 304"/>
              <a:gd name="T36" fmla="*/ 2147483647 w 437"/>
              <a:gd name="T37" fmla="*/ 2147483647 h 304"/>
              <a:gd name="T38" fmla="*/ 2147483647 w 437"/>
              <a:gd name="T39" fmla="*/ 2147483647 h 304"/>
              <a:gd name="T40" fmla="*/ 2147483647 w 437"/>
              <a:gd name="T41" fmla="*/ 2147483647 h 304"/>
              <a:gd name="T42" fmla="*/ 2147483647 w 437"/>
              <a:gd name="T43" fmla="*/ 2147483647 h 304"/>
              <a:gd name="T44" fmla="*/ 2147483647 w 437"/>
              <a:gd name="T45" fmla="*/ 2147483647 h 304"/>
              <a:gd name="T46" fmla="*/ 2147483647 w 437"/>
              <a:gd name="T47" fmla="*/ 2147483647 h 304"/>
              <a:gd name="T48" fmla="*/ 2147483647 w 437"/>
              <a:gd name="T49" fmla="*/ 2147483647 h 304"/>
              <a:gd name="T50" fmla="*/ 2147483647 w 437"/>
              <a:gd name="T51" fmla="*/ 2147483647 h 304"/>
              <a:gd name="T52" fmla="*/ 2147483647 w 437"/>
              <a:gd name="T53" fmla="*/ 2147483647 h 304"/>
              <a:gd name="T54" fmla="*/ 2147483647 w 437"/>
              <a:gd name="T55" fmla="*/ 2147483647 h 304"/>
              <a:gd name="T56" fmla="*/ 2147483647 w 437"/>
              <a:gd name="T57" fmla="*/ 2147483647 h 304"/>
              <a:gd name="T58" fmla="*/ 2147483647 w 437"/>
              <a:gd name="T59" fmla="*/ 2147483647 h 304"/>
              <a:gd name="T60" fmla="*/ 2147483647 w 437"/>
              <a:gd name="T61" fmla="*/ 2147483647 h 304"/>
              <a:gd name="T62" fmla="*/ 2147483647 w 437"/>
              <a:gd name="T63" fmla="*/ 0 h 304"/>
              <a:gd name="T64" fmla="*/ 2147483647 w 437"/>
              <a:gd name="T65" fmla="*/ 2147483647 h 304"/>
              <a:gd name="T66" fmla="*/ 2147483647 w 437"/>
              <a:gd name="T67" fmla="*/ 2147483647 h 304"/>
              <a:gd name="T68" fmla="*/ 2147483647 w 437"/>
              <a:gd name="T69" fmla="*/ 2147483647 h 304"/>
              <a:gd name="T70" fmla="*/ 2147483647 w 437"/>
              <a:gd name="T71" fmla="*/ 2147483647 h 304"/>
              <a:gd name="T72" fmla="*/ 2147483647 w 437"/>
              <a:gd name="T73" fmla="*/ 2147483647 h 304"/>
              <a:gd name="T74" fmla="*/ 0 w 437"/>
              <a:gd name="T75" fmla="*/ 2147483647 h 30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437" h="304">
                <a:moveTo>
                  <a:pt x="0" y="132"/>
                </a:moveTo>
                <a:lnTo>
                  <a:pt x="35" y="163"/>
                </a:lnTo>
                <a:lnTo>
                  <a:pt x="118" y="193"/>
                </a:lnTo>
                <a:lnTo>
                  <a:pt x="155" y="199"/>
                </a:lnTo>
                <a:lnTo>
                  <a:pt x="161" y="219"/>
                </a:lnTo>
                <a:lnTo>
                  <a:pt x="178" y="222"/>
                </a:lnTo>
                <a:lnTo>
                  <a:pt x="198" y="304"/>
                </a:lnTo>
                <a:lnTo>
                  <a:pt x="219" y="242"/>
                </a:lnTo>
                <a:lnTo>
                  <a:pt x="222" y="228"/>
                </a:lnTo>
                <a:lnTo>
                  <a:pt x="228" y="219"/>
                </a:lnTo>
                <a:lnTo>
                  <a:pt x="228" y="208"/>
                </a:lnTo>
                <a:lnTo>
                  <a:pt x="235" y="193"/>
                </a:lnTo>
                <a:lnTo>
                  <a:pt x="236" y="193"/>
                </a:lnTo>
                <a:lnTo>
                  <a:pt x="235" y="203"/>
                </a:lnTo>
                <a:lnTo>
                  <a:pt x="236" y="220"/>
                </a:lnTo>
                <a:lnTo>
                  <a:pt x="244" y="216"/>
                </a:lnTo>
                <a:lnTo>
                  <a:pt x="248" y="195"/>
                </a:lnTo>
                <a:lnTo>
                  <a:pt x="257" y="199"/>
                </a:lnTo>
                <a:lnTo>
                  <a:pt x="261" y="190"/>
                </a:lnTo>
                <a:lnTo>
                  <a:pt x="263" y="194"/>
                </a:lnTo>
                <a:lnTo>
                  <a:pt x="253" y="222"/>
                </a:lnTo>
                <a:lnTo>
                  <a:pt x="260" y="228"/>
                </a:lnTo>
                <a:lnTo>
                  <a:pt x="266" y="209"/>
                </a:lnTo>
                <a:lnTo>
                  <a:pt x="277" y="203"/>
                </a:lnTo>
                <a:lnTo>
                  <a:pt x="282" y="182"/>
                </a:lnTo>
                <a:lnTo>
                  <a:pt x="306" y="176"/>
                </a:lnTo>
                <a:lnTo>
                  <a:pt x="317" y="174"/>
                </a:lnTo>
                <a:lnTo>
                  <a:pt x="338" y="156"/>
                </a:lnTo>
                <a:lnTo>
                  <a:pt x="364" y="162"/>
                </a:lnTo>
                <a:lnTo>
                  <a:pt x="383" y="181"/>
                </a:lnTo>
                <a:lnTo>
                  <a:pt x="385" y="157"/>
                </a:lnTo>
                <a:lnTo>
                  <a:pt x="395" y="156"/>
                </a:lnTo>
                <a:lnTo>
                  <a:pt x="418" y="159"/>
                </a:lnTo>
                <a:lnTo>
                  <a:pt x="437" y="151"/>
                </a:lnTo>
                <a:lnTo>
                  <a:pt x="412" y="133"/>
                </a:lnTo>
                <a:lnTo>
                  <a:pt x="408" y="99"/>
                </a:lnTo>
                <a:lnTo>
                  <a:pt x="387" y="106"/>
                </a:lnTo>
                <a:lnTo>
                  <a:pt x="381" y="99"/>
                </a:lnTo>
                <a:lnTo>
                  <a:pt x="374" y="106"/>
                </a:lnTo>
                <a:lnTo>
                  <a:pt x="362" y="102"/>
                </a:lnTo>
                <a:lnTo>
                  <a:pt x="357" y="101"/>
                </a:lnTo>
                <a:lnTo>
                  <a:pt x="356" y="84"/>
                </a:lnTo>
                <a:lnTo>
                  <a:pt x="358" y="64"/>
                </a:lnTo>
                <a:lnTo>
                  <a:pt x="340" y="70"/>
                </a:lnTo>
                <a:lnTo>
                  <a:pt x="322" y="83"/>
                </a:lnTo>
                <a:lnTo>
                  <a:pt x="281" y="90"/>
                </a:lnTo>
                <a:lnTo>
                  <a:pt x="252" y="125"/>
                </a:lnTo>
                <a:lnTo>
                  <a:pt x="246" y="119"/>
                </a:lnTo>
                <a:lnTo>
                  <a:pt x="236" y="123"/>
                </a:lnTo>
                <a:lnTo>
                  <a:pt x="226" y="112"/>
                </a:lnTo>
                <a:lnTo>
                  <a:pt x="219" y="118"/>
                </a:lnTo>
                <a:lnTo>
                  <a:pt x="202" y="121"/>
                </a:lnTo>
                <a:lnTo>
                  <a:pt x="182" y="79"/>
                </a:lnTo>
                <a:lnTo>
                  <a:pt x="153" y="72"/>
                </a:lnTo>
                <a:lnTo>
                  <a:pt x="146" y="75"/>
                </a:lnTo>
                <a:lnTo>
                  <a:pt x="140" y="84"/>
                </a:lnTo>
                <a:lnTo>
                  <a:pt x="145" y="65"/>
                </a:lnTo>
                <a:lnTo>
                  <a:pt x="135" y="81"/>
                </a:lnTo>
                <a:lnTo>
                  <a:pt x="129" y="94"/>
                </a:lnTo>
                <a:lnTo>
                  <a:pt x="129" y="70"/>
                </a:lnTo>
                <a:lnTo>
                  <a:pt x="140" y="36"/>
                </a:lnTo>
                <a:lnTo>
                  <a:pt x="155" y="10"/>
                </a:lnTo>
                <a:lnTo>
                  <a:pt x="172" y="4"/>
                </a:lnTo>
                <a:lnTo>
                  <a:pt x="171" y="0"/>
                </a:lnTo>
                <a:lnTo>
                  <a:pt x="143" y="2"/>
                </a:lnTo>
                <a:lnTo>
                  <a:pt x="129" y="14"/>
                </a:lnTo>
                <a:lnTo>
                  <a:pt x="124" y="26"/>
                </a:lnTo>
                <a:lnTo>
                  <a:pt x="103" y="47"/>
                </a:lnTo>
                <a:lnTo>
                  <a:pt x="95" y="64"/>
                </a:lnTo>
                <a:lnTo>
                  <a:pt x="80" y="70"/>
                </a:lnTo>
                <a:lnTo>
                  <a:pt x="77" y="83"/>
                </a:lnTo>
                <a:lnTo>
                  <a:pt x="68" y="89"/>
                </a:lnTo>
                <a:lnTo>
                  <a:pt x="42" y="94"/>
                </a:lnTo>
                <a:lnTo>
                  <a:pt x="36" y="102"/>
                </a:lnTo>
                <a:lnTo>
                  <a:pt x="24" y="118"/>
                </a:lnTo>
                <a:lnTo>
                  <a:pt x="0" y="132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highlight>
                <a:srgbClr val="996600"/>
              </a:highlight>
            </a:endParaRPr>
          </a:p>
        </p:txBody>
      </p:sp>
      <p:sp>
        <p:nvSpPr>
          <p:cNvPr id="2075" name="Freeform 29"/>
          <p:cNvSpPr>
            <a:spLocks/>
          </p:cNvSpPr>
          <p:nvPr/>
        </p:nvSpPr>
        <p:spPr bwMode="auto">
          <a:xfrm>
            <a:off x="5864225" y="1812925"/>
            <a:ext cx="627063" cy="935038"/>
          </a:xfrm>
          <a:custGeom>
            <a:avLst/>
            <a:gdLst>
              <a:gd name="T0" fmla="*/ 0 w 292"/>
              <a:gd name="T1" fmla="*/ 2147483647 h 541"/>
              <a:gd name="T2" fmla="*/ 2147483647 w 292"/>
              <a:gd name="T3" fmla="*/ 2147483647 h 541"/>
              <a:gd name="T4" fmla="*/ 2147483647 w 292"/>
              <a:gd name="T5" fmla="*/ 2147483647 h 541"/>
              <a:gd name="T6" fmla="*/ 2147483647 w 292"/>
              <a:gd name="T7" fmla="*/ 2147483647 h 541"/>
              <a:gd name="T8" fmla="*/ 2147483647 w 292"/>
              <a:gd name="T9" fmla="*/ 2147483647 h 541"/>
              <a:gd name="T10" fmla="*/ 2147483647 w 292"/>
              <a:gd name="T11" fmla="*/ 2147483647 h 541"/>
              <a:gd name="T12" fmla="*/ 2147483647 w 292"/>
              <a:gd name="T13" fmla="*/ 2147483647 h 541"/>
              <a:gd name="T14" fmla="*/ 2147483647 w 292"/>
              <a:gd name="T15" fmla="*/ 2147483647 h 541"/>
              <a:gd name="T16" fmla="*/ 2147483647 w 292"/>
              <a:gd name="T17" fmla="*/ 2147483647 h 541"/>
              <a:gd name="T18" fmla="*/ 2147483647 w 292"/>
              <a:gd name="T19" fmla="*/ 2147483647 h 541"/>
              <a:gd name="T20" fmla="*/ 2147483647 w 292"/>
              <a:gd name="T21" fmla="*/ 2147483647 h 541"/>
              <a:gd name="T22" fmla="*/ 2147483647 w 292"/>
              <a:gd name="T23" fmla="*/ 2147483647 h 541"/>
              <a:gd name="T24" fmla="*/ 2147483647 w 292"/>
              <a:gd name="T25" fmla="*/ 2147483647 h 541"/>
              <a:gd name="T26" fmla="*/ 2147483647 w 292"/>
              <a:gd name="T27" fmla="*/ 2147483647 h 541"/>
              <a:gd name="T28" fmla="*/ 2147483647 w 292"/>
              <a:gd name="T29" fmla="*/ 2147483647 h 541"/>
              <a:gd name="T30" fmla="*/ 2147483647 w 292"/>
              <a:gd name="T31" fmla="*/ 2147483647 h 541"/>
              <a:gd name="T32" fmla="*/ 2147483647 w 292"/>
              <a:gd name="T33" fmla="*/ 2147483647 h 541"/>
              <a:gd name="T34" fmla="*/ 2147483647 w 292"/>
              <a:gd name="T35" fmla="*/ 2147483647 h 541"/>
              <a:gd name="T36" fmla="*/ 2147483647 w 292"/>
              <a:gd name="T37" fmla="*/ 2147483647 h 541"/>
              <a:gd name="T38" fmla="*/ 2147483647 w 292"/>
              <a:gd name="T39" fmla="*/ 2147483647 h 541"/>
              <a:gd name="T40" fmla="*/ 2147483647 w 292"/>
              <a:gd name="T41" fmla="*/ 2147483647 h 541"/>
              <a:gd name="T42" fmla="*/ 2147483647 w 292"/>
              <a:gd name="T43" fmla="*/ 2147483647 h 541"/>
              <a:gd name="T44" fmla="*/ 2147483647 w 292"/>
              <a:gd name="T45" fmla="*/ 2147483647 h 541"/>
              <a:gd name="T46" fmla="*/ 2147483647 w 292"/>
              <a:gd name="T47" fmla="*/ 2147483647 h 541"/>
              <a:gd name="T48" fmla="*/ 2147483647 w 292"/>
              <a:gd name="T49" fmla="*/ 0 h 541"/>
              <a:gd name="T50" fmla="*/ 2147483647 w 292"/>
              <a:gd name="T51" fmla="*/ 2147483647 h 541"/>
              <a:gd name="T52" fmla="*/ 2147483647 w 292"/>
              <a:gd name="T53" fmla="*/ 2147483647 h 541"/>
              <a:gd name="T54" fmla="*/ 2147483647 w 292"/>
              <a:gd name="T55" fmla="*/ 2147483647 h 541"/>
              <a:gd name="T56" fmla="*/ 2147483647 w 292"/>
              <a:gd name="T57" fmla="*/ 2147483647 h 541"/>
              <a:gd name="T58" fmla="*/ 2147483647 w 292"/>
              <a:gd name="T59" fmla="*/ 2147483647 h 541"/>
              <a:gd name="T60" fmla="*/ 2147483647 w 292"/>
              <a:gd name="T61" fmla="*/ 2147483647 h 541"/>
              <a:gd name="T62" fmla="*/ 2147483647 w 292"/>
              <a:gd name="T63" fmla="*/ 2147483647 h 541"/>
              <a:gd name="T64" fmla="*/ 2147483647 w 292"/>
              <a:gd name="T65" fmla="*/ 2147483647 h 541"/>
              <a:gd name="T66" fmla="*/ 2147483647 w 292"/>
              <a:gd name="T67" fmla="*/ 2147483647 h 541"/>
              <a:gd name="T68" fmla="*/ 2147483647 w 292"/>
              <a:gd name="T69" fmla="*/ 2147483647 h 541"/>
              <a:gd name="T70" fmla="*/ 2147483647 w 292"/>
              <a:gd name="T71" fmla="*/ 2147483647 h 541"/>
              <a:gd name="T72" fmla="*/ 2147483647 w 292"/>
              <a:gd name="T73" fmla="*/ 2147483647 h 541"/>
              <a:gd name="T74" fmla="*/ 2147483647 w 292"/>
              <a:gd name="T75" fmla="*/ 2147483647 h 541"/>
              <a:gd name="T76" fmla="*/ 2147483647 w 292"/>
              <a:gd name="T77" fmla="*/ 2147483647 h 541"/>
              <a:gd name="T78" fmla="*/ 2147483647 w 292"/>
              <a:gd name="T79" fmla="*/ 2147483647 h 541"/>
              <a:gd name="T80" fmla="*/ 2147483647 w 292"/>
              <a:gd name="T81" fmla="*/ 2147483647 h 541"/>
              <a:gd name="T82" fmla="*/ 2147483647 w 292"/>
              <a:gd name="T83" fmla="*/ 2147483647 h 541"/>
              <a:gd name="T84" fmla="*/ 2147483647 w 292"/>
              <a:gd name="T85" fmla="*/ 2147483647 h 541"/>
              <a:gd name="T86" fmla="*/ 2147483647 w 292"/>
              <a:gd name="T87" fmla="*/ 2147483647 h 541"/>
              <a:gd name="T88" fmla="*/ 2147483647 w 292"/>
              <a:gd name="T89" fmla="*/ 2147483647 h 541"/>
              <a:gd name="T90" fmla="*/ 2147483647 w 292"/>
              <a:gd name="T91" fmla="*/ 2147483647 h 541"/>
              <a:gd name="T92" fmla="*/ 2147483647 w 292"/>
              <a:gd name="T93" fmla="*/ 2147483647 h 541"/>
              <a:gd name="T94" fmla="*/ 2147483647 w 292"/>
              <a:gd name="T95" fmla="*/ 2147483647 h 541"/>
              <a:gd name="T96" fmla="*/ 2147483647 w 292"/>
              <a:gd name="T97" fmla="*/ 2147483647 h 541"/>
              <a:gd name="T98" fmla="*/ 2147483647 w 292"/>
              <a:gd name="T99" fmla="*/ 2147483647 h 541"/>
              <a:gd name="T100" fmla="*/ 2147483647 w 292"/>
              <a:gd name="T101" fmla="*/ 2147483647 h 541"/>
              <a:gd name="T102" fmla="*/ 2147483647 w 292"/>
              <a:gd name="T103" fmla="*/ 2147483647 h 541"/>
              <a:gd name="T104" fmla="*/ 2147483647 w 292"/>
              <a:gd name="T105" fmla="*/ 2147483647 h 541"/>
              <a:gd name="T106" fmla="*/ 2147483647 w 292"/>
              <a:gd name="T107" fmla="*/ 2147483647 h 541"/>
              <a:gd name="T108" fmla="*/ 2147483647 w 292"/>
              <a:gd name="T109" fmla="*/ 2147483647 h 541"/>
              <a:gd name="T110" fmla="*/ 2147483647 w 292"/>
              <a:gd name="T111" fmla="*/ 2147483647 h 541"/>
              <a:gd name="T112" fmla="*/ 2147483647 w 292"/>
              <a:gd name="T113" fmla="*/ 2147483647 h 541"/>
              <a:gd name="T114" fmla="*/ 2147483647 w 292"/>
              <a:gd name="T115" fmla="*/ 2147483647 h 541"/>
              <a:gd name="T116" fmla="*/ 2147483647 w 292"/>
              <a:gd name="T117" fmla="*/ 2147483647 h 541"/>
              <a:gd name="T118" fmla="*/ 2147483647 w 292"/>
              <a:gd name="T119" fmla="*/ 2147483647 h 541"/>
              <a:gd name="T120" fmla="*/ 2147483647 w 292"/>
              <a:gd name="T121" fmla="*/ 2147483647 h 541"/>
              <a:gd name="T122" fmla="*/ 0 w 292"/>
              <a:gd name="T123" fmla="*/ 2147483647 h 5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92" h="541">
                <a:moveTo>
                  <a:pt x="0" y="541"/>
                </a:moveTo>
                <a:lnTo>
                  <a:pt x="25" y="476"/>
                </a:lnTo>
                <a:lnTo>
                  <a:pt x="30" y="452"/>
                </a:lnTo>
                <a:lnTo>
                  <a:pt x="33" y="404"/>
                </a:lnTo>
                <a:lnTo>
                  <a:pt x="26" y="361"/>
                </a:lnTo>
                <a:lnTo>
                  <a:pt x="9" y="318"/>
                </a:lnTo>
                <a:lnTo>
                  <a:pt x="3" y="294"/>
                </a:lnTo>
                <a:lnTo>
                  <a:pt x="7" y="273"/>
                </a:lnTo>
                <a:lnTo>
                  <a:pt x="1" y="245"/>
                </a:lnTo>
                <a:lnTo>
                  <a:pt x="7" y="225"/>
                </a:lnTo>
                <a:lnTo>
                  <a:pt x="15" y="179"/>
                </a:lnTo>
                <a:lnTo>
                  <a:pt x="14" y="157"/>
                </a:lnTo>
                <a:lnTo>
                  <a:pt x="22" y="143"/>
                </a:lnTo>
                <a:lnTo>
                  <a:pt x="22" y="128"/>
                </a:lnTo>
                <a:lnTo>
                  <a:pt x="38" y="117"/>
                </a:lnTo>
                <a:lnTo>
                  <a:pt x="56" y="83"/>
                </a:lnTo>
                <a:lnTo>
                  <a:pt x="52" y="138"/>
                </a:lnTo>
                <a:lnTo>
                  <a:pt x="66" y="126"/>
                </a:lnTo>
                <a:lnTo>
                  <a:pt x="66" y="82"/>
                </a:lnTo>
                <a:lnTo>
                  <a:pt x="81" y="56"/>
                </a:lnTo>
                <a:lnTo>
                  <a:pt x="93" y="55"/>
                </a:lnTo>
                <a:lnTo>
                  <a:pt x="83" y="46"/>
                </a:lnTo>
                <a:lnTo>
                  <a:pt x="80" y="32"/>
                </a:lnTo>
                <a:lnTo>
                  <a:pt x="87" y="7"/>
                </a:lnTo>
                <a:lnTo>
                  <a:pt x="101" y="0"/>
                </a:lnTo>
                <a:lnTo>
                  <a:pt x="136" y="13"/>
                </a:lnTo>
                <a:lnTo>
                  <a:pt x="149" y="32"/>
                </a:lnTo>
                <a:lnTo>
                  <a:pt x="188" y="44"/>
                </a:lnTo>
                <a:lnTo>
                  <a:pt x="196" y="60"/>
                </a:lnTo>
                <a:lnTo>
                  <a:pt x="208" y="81"/>
                </a:lnTo>
                <a:lnTo>
                  <a:pt x="196" y="79"/>
                </a:lnTo>
                <a:lnTo>
                  <a:pt x="196" y="90"/>
                </a:lnTo>
                <a:lnTo>
                  <a:pt x="210" y="111"/>
                </a:lnTo>
                <a:lnTo>
                  <a:pt x="213" y="148"/>
                </a:lnTo>
                <a:lnTo>
                  <a:pt x="213" y="171"/>
                </a:lnTo>
                <a:lnTo>
                  <a:pt x="199" y="197"/>
                </a:lnTo>
                <a:lnTo>
                  <a:pt x="196" y="213"/>
                </a:lnTo>
                <a:lnTo>
                  <a:pt x="183" y="220"/>
                </a:lnTo>
                <a:lnTo>
                  <a:pt x="180" y="233"/>
                </a:lnTo>
                <a:lnTo>
                  <a:pt x="183" y="261"/>
                </a:lnTo>
                <a:lnTo>
                  <a:pt x="196" y="275"/>
                </a:lnTo>
                <a:lnTo>
                  <a:pt x="212" y="251"/>
                </a:lnTo>
                <a:lnTo>
                  <a:pt x="221" y="219"/>
                </a:lnTo>
                <a:lnTo>
                  <a:pt x="245" y="203"/>
                </a:lnTo>
                <a:lnTo>
                  <a:pt x="261" y="214"/>
                </a:lnTo>
                <a:lnTo>
                  <a:pt x="272" y="246"/>
                </a:lnTo>
                <a:lnTo>
                  <a:pt x="286" y="313"/>
                </a:lnTo>
                <a:lnTo>
                  <a:pt x="292" y="334"/>
                </a:lnTo>
                <a:lnTo>
                  <a:pt x="287" y="350"/>
                </a:lnTo>
                <a:lnTo>
                  <a:pt x="291" y="378"/>
                </a:lnTo>
                <a:lnTo>
                  <a:pt x="285" y="392"/>
                </a:lnTo>
                <a:lnTo>
                  <a:pt x="277" y="378"/>
                </a:lnTo>
                <a:lnTo>
                  <a:pt x="270" y="385"/>
                </a:lnTo>
                <a:lnTo>
                  <a:pt x="269" y="410"/>
                </a:lnTo>
                <a:lnTo>
                  <a:pt x="264" y="421"/>
                </a:lnTo>
                <a:lnTo>
                  <a:pt x="252" y="432"/>
                </a:lnTo>
                <a:lnTo>
                  <a:pt x="252" y="465"/>
                </a:lnTo>
                <a:lnTo>
                  <a:pt x="242" y="481"/>
                </a:lnTo>
                <a:lnTo>
                  <a:pt x="236" y="510"/>
                </a:lnTo>
                <a:lnTo>
                  <a:pt x="142" y="527"/>
                </a:lnTo>
                <a:lnTo>
                  <a:pt x="138" y="521"/>
                </a:lnTo>
                <a:lnTo>
                  <a:pt x="0" y="541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highlight>
                <a:srgbClr val="996600"/>
              </a:highlight>
            </a:endParaRPr>
          </a:p>
        </p:txBody>
      </p:sp>
      <p:sp>
        <p:nvSpPr>
          <p:cNvPr id="2076" name="Freeform 30"/>
          <p:cNvSpPr>
            <a:spLocks/>
          </p:cNvSpPr>
          <p:nvPr/>
        </p:nvSpPr>
        <p:spPr bwMode="auto">
          <a:xfrm>
            <a:off x="6919913" y="1687513"/>
            <a:ext cx="962025" cy="947737"/>
          </a:xfrm>
          <a:custGeom>
            <a:avLst/>
            <a:gdLst>
              <a:gd name="T0" fmla="*/ 0 w 448"/>
              <a:gd name="T1" fmla="*/ 2147483647 h 548"/>
              <a:gd name="T2" fmla="*/ 2147483647 w 448"/>
              <a:gd name="T3" fmla="*/ 2147483647 h 548"/>
              <a:gd name="T4" fmla="*/ 2147483647 w 448"/>
              <a:gd name="T5" fmla="*/ 2147483647 h 548"/>
              <a:gd name="T6" fmla="*/ 2147483647 w 448"/>
              <a:gd name="T7" fmla="*/ 2147483647 h 548"/>
              <a:gd name="T8" fmla="*/ 2147483647 w 448"/>
              <a:gd name="T9" fmla="*/ 2147483647 h 548"/>
              <a:gd name="T10" fmla="*/ 2147483647 w 448"/>
              <a:gd name="T11" fmla="*/ 2147483647 h 548"/>
              <a:gd name="T12" fmla="*/ 2147483647 w 448"/>
              <a:gd name="T13" fmla="*/ 2147483647 h 548"/>
              <a:gd name="T14" fmla="*/ 2147483647 w 448"/>
              <a:gd name="T15" fmla="*/ 2147483647 h 548"/>
              <a:gd name="T16" fmla="*/ 2147483647 w 448"/>
              <a:gd name="T17" fmla="*/ 2147483647 h 548"/>
              <a:gd name="T18" fmla="*/ 2147483647 w 448"/>
              <a:gd name="T19" fmla="*/ 2147483647 h 548"/>
              <a:gd name="T20" fmla="*/ 2147483647 w 448"/>
              <a:gd name="T21" fmla="*/ 2147483647 h 548"/>
              <a:gd name="T22" fmla="*/ 2147483647 w 448"/>
              <a:gd name="T23" fmla="*/ 2147483647 h 548"/>
              <a:gd name="T24" fmla="*/ 2147483647 w 448"/>
              <a:gd name="T25" fmla="*/ 2147483647 h 548"/>
              <a:gd name="T26" fmla="*/ 2147483647 w 448"/>
              <a:gd name="T27" fmla="*/ 2147483647 h 548"/>
              <a:gd name="T28" fmla="*/ 2147483647 w 448"/>
              <a:gd name="T29" fmla="*/ 2147483647 h 548"/>
              <a:gd name="T30" fmla="*/ 2147483647 w 448"/>
              <a:gd name="T31" fmla="*/ 2147483647 h 548"/>
              <a:gd name="T32" fmla="*/ 2147483647 w 448"/>
              <a:gd name="T33" fmla="*/ 2147483647 h 548"/>
              <a:gd name="T34" fmla="*/ 2147483647 w 448"/>
              <a:gd name="T35" fmla="*/ 0 h 548"/>
              <a:gd name="T36" fmla="*/ 2147483647 w 448"/>
              <a:gd name="T37" fmla="*/ 2147483647 h 548"/>
              <a:gd name="T38" fmla="*/ 2147483647 w 448"/>
              <a:gd name="T39" fmla="*/ 2147483647 h 548"/>
              <a:gd name="T40" fmla="*/ 2147483647 w 448"/>
              <a:gd name="T41" fmla="*/ 2147483647 h 548"/>
              <a:gd name="T42" fmla="*/ 2147483647 w 448"/>
              <a:gd name="T43" fmla="*/ 2147483647 h 548"/>
              <a:gd name="T44" fmla="*/ 2147483647 w 448"/>
              <a:gd name="T45" fmla="*/ 2147483647 h 548"/>
              <a:gd name="T46" fmla="*/ 2147483647 w 448"/>
              <a:gd name="T47" fmla="*/ 2147483647 h 548"/>
              <a:gd name="T48" fmla="*/ 2147483647 w 448"/>
              <a:gd name="T49" fmla="*/ 2147483647 h 548"/>
              <a:gd name="T50" fmla="*/ 2147483647 w 448"/>
              <a:gd name="T51" fmla="*/ 2147483647 h 548"/>
              <a:gd name="T52" fmla="*/ 2147483647 w 448"/>
              <a:gd name="T53" fmla="*/ 2147483647 h 548"/>
              <a:gd name="T54" fmla="*/ 2147483647 w 448"/>
              <a:gd name="T55" fmla="*/ 2147483647 h 548"/>
              <a:gd name="T56" fmla="*/ 2147483647 w 448"/>
              <a:gd name="T57" fmla="*/ 2147483647 h 548"/>
              <a:gd name="T58" fmla="*/ 2147483647 w 448"/>
              <a:gd name="T59" fmla="*/ 2147483647 h 548"/>
              <a:gd name="T60" fmla="*/ 2147483647 w 448"/>
              <a:gd name="T61" fmla="*/ 2147483647 h 548"/>
              <a:gd name="T62" fmla="*/ 2147483647 w 448"/>
              <a:gd name="T63" fmla="*/ 2147483647 h 548"/>
              <a:gd name="T64" fmla="*/ 2147483647 w 448"/>
              <a:gd name="T65" fmla="*/ 2147483647 h 548"/>
              <a:gd name="T66" fmla="*/ 2147483647 w 448"/>
              <a:gd name="T67" fmla="*/ 2147483647 h 548"/>
              <a:gd name="T68" fmla="*/ 2147483647 w 448"/>
              <a:gd name="T69" fmla="*/ 2147483647 h 548"/>
              <a:gd name="T70" fmla="*/ 2147483647 w 448"/>
              <a:gd name="T71" fmla="*/ 2147483647 h 548"/>
              <a:gd name="T72" fmla="*/ 2147483647 w 448"/>
              <a:gd name="T73" fmla="*/ 2147483647 h 548"/>
              <a:gd name="T74" fmla="*/ 2147483647 w 448"/>
              <a:gd name="T75" fmla="*/ 2147483647 h 548"/>
              <a:gd name="T76" fmla="*/ 2147483647 w 448"/>
              <a:gd name="T77" fmla="*/ 2147483647 h 548"/>
              <a:gd name="T78" fmla="*/ 2147483647 w 448"/>
              <a:gd name="T79" fmla="*/ 2147483647 h 548"/>
              <a:gd name="T80" fmla="*/ 2147483647 w 448"/>
              <a:gd name="T81" fmla="*/ 2147483647 h 548"/>
              <a:gd name="T82" fmla="*/ 2147483647 w 448"/>
              <a:gd name="T83" fmla="*/ 2147483647 h 548"/>
              <a:gd name="T84" fmla="*/ 2147483647 w 448"/>
              <a:gd name="T85" fmla="*/ 2147483647 h 548"/>
              <a:gd name="T86" fmla="*/ 2147483647 w 448"/>
              <a:gd name="T87" fmla="*/ 2147483647 h 548"/>
              <a:gd name="T88" fmla="*/ 2147483647 w 448"/>
              <a:gd name="T89" fmla="*/ 2147483647 h 548"/>
              <a:gd name="T90" fmla="*/ 2147483647 w 448"/>
              <a:gd name="T91" fmla="*/ 2147483647 h 548"/>
              <a:gd name="T92" fmla="*/ 2147483647 w 448"/>
              <a:gd name="T93" fmla="*/ 2147483647 h 548"/>
              <a:gd name="T94" fmla="*/ 2147483647 w 448"/>
              <a:gd name="T95" fmla="*/ 2147483647 h 548"/>
              <a:gd name="T96" fmla="*/ 2147483647 w 448"/>
              <a:gd name="T97" fmla="*/ 2147483647 h 548"/>
              <a:gd name="T98" fmla="*/ 2147483647 w 448"/>
              <a:gd name="T99" fmla="*/ 2147483647 h 548"/>
              <a:gd name="T100" fmla="*/ 2147483647 w 448"/>
              <a:gd name="T101" fmla="*/ 2147483647 h 548"/>
              <a:gd name="T102" fmla="*/ 2147483647 w 448"/>
              <a:gd name="T103" fmla="*/ 2147483647 h 548"/>
              <a:gd name="T104" fmla="*/ 0 w 448"/>
              <a:gd name="T105" fmla="*/ 2147483647 h 5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48" h="548">
                <a:moveTo>
                  <a:pt x="0" y="471"/>
                </a:moveTo>
                <a:lnTo>
                  <a:pt x="14" y="504"/>
                </a:lnTo>
                <a:lnTo>
                  <a:pt x="307" y="427"/>
                </a:lnTo>
                <a:lnTo>
                  <a:pt x="327" y="440"/>
                </a:lnTo>
                <a:lnTo>
                  <a:pt x="341" y="471"/>
                </a:lnTo>
                <a:lnTo>
                  <a:pt x="368" y="493"/>
                </a:lnTo>
                <a:lnTo>
                  <a:pt x="430" y="523"/>
                </a:lnTo>
                <a:lnTo>
                  <a:pt x="431" y="533"/>
                </a:lnTo>
                <a:lnTo>
                  <a:pt x="436" y="548"/>
                </a:lnTo>
                <a:lnTo>
                  <a:pt x="442" y="539"/>
                </a:lnTo>
                <a:lnTo>
                  <a:pt x="448" y="515"/>
                </a:lnTo>
                <a:lnTo>
                  <a:pt x="448" y="468"/>
                </a:lnTo>
                <a:lnTo>
                  <a:pt x="436" y="381"/>
                </a:lnTo>
                <a:lnTo>
                  <a:pt x="436" y="287"/>
                </a:lnTo>
                <a:lnTo>
                  <a:pt x="424" y="212"/>
                </a:lnTo>
                <a:lnTo>
                  <a:pt x="403" y="152"/>
                </a:lnTo>
                <a:lnTo>
                  <a:pt x="399" y="93"/>
                </a:lnTo>
                <a:lnTo>
                  <a:pt x="381" y="0"/>
                </a:lnTo>
                <a:lnTo>
                  <a:pt x="293" y="32"/>
                </a:lnTo>
                <a:lnTo>
                  <a:pt x="285" y="31"/>
                </a:lnTo>
                <a:lnTo>
                  <a:pt x="258" y="60"/>
                </a:lnTo>
                <a:lnTo>
                  <a:pt x="232" y="109"/>
                </a:lnTo>
                <a:lnTo>
                  <a:pt x="230" y="129"/>
                </a:lnTo>
                <a:lnTo>
                  <a:pt x="220" y="152"/>
                </a:lnTo>
                <a:lnTo>
                  <a:pt x="198" y="177"/>
                </a:lnTo>
                <a:lnTo>
                  <a:pt x="207" y="191"/>
                </a:lnTo>
                <a:lnTo>
                  <a:pt x="208" y="179"/>
                </a:lnTo>
                <a:lnTo>
                  <a:pt x="215" y="184"/>
                </a:lnTo>
                <a:lnTo>
                  <a:pt x="212" y="190"/>
                </a:lnTo>
                <a:lnTo>
                  <a:pt x="217" y="191"/>
                </a:lnTo>
                <a:lnTo>
                  <a:pt x="213" y="206"/>
                </a:lnTo>
                <a:lnTo>
                  <a:pt x="208" y="204"/>
                </a:lnTo>
                <a:lnTo>
                  <a:pt x="208" y="210"/>
                </a:lnTo>
                <a:lnTo>
                  <a:pt x="220" y="226"/>
                </a:lnTo>
                <a:lnTo>
                  <a:pt x="220" y="244"/>
                </a:lnTo>
                <a:lnTo>
                  <a:pt x="204" y="251"/>
                </a:lnTo>
                <a:lnTo>
                  <a:pt x="190" y="281"/>
                </a:lnTo>
                <a:lnTo>
                  <a:pt x="175" y="298"/>
                </a:lnTo>
                <a:lnTo>
                  <a:pt x="146" y="299"/>
                </a:lnTo>
                <a:lnTo>
                  <a:pt x="137" y="309"/>
                </a:lnTo>
                <a:lnTo>
                  <a:pt x="120" y="299"/>
                </a:lnTo>
                <a:lnTo>
                  <a:pt x="71" y="306"/>
                </a:lnTo>
                <a:lnTo>
                  <a:pt x="33" y="329"/>
                </a:lnTo>
                <a:lnTo>
                  <a:pt x="35" y="344"/>
                </a:lnTo>
                <a:lnTo>
                  <a:pt x="33" y="354"/>
                </a:lnTo>
                <a:lnTo>
                  <a:pt x="35" y="355"/>
                </a:lnTo>
                <a:lnTo>
                  <a:pt x="41" y="371"/>
                </a:lnTo>
                <a:lnTo>
                  <a:pt x="47" y="371"/>
                </a:lnTo>
                <a:lnTo>
                  <a:pt x="53" y="385"/>
                </a:lnTo>
                <a:lnTo>
                  <a:pt x="52" y="393"/>
                </a:lnTo>
                <a:lnTo>
                  <a:pt x="41" y="402"/>
                </a:lnTo>
                <a:lnTo>
                  <a:pt x="39" y="422"/>
                </a:lnTo>
                <a:lnTo>
                  <a:pt x="0" y="471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7" name="Freeform 31"/>
          <p:cNvSpPr>
            <a:spLocks/>
          </p:cNvSpPr>
          <p:nvPr/>
        </p:nvSpPr>
        <p:spPr bwMode="auto">
          <a:xfrm>
            <a:off x="7804150" y="2665413"/>
            <a:ext cx="26988" cy="39687"/>
          </a:xfrm>
          <a:custGeom>
            <a:avLst/>
            <a:gdLst>
              <a:gd name="T0" fmla="*/ 0 w 13"/>
              <a:gd name="T1" fmla="*/ 2147483647 h 25"/>
              <a:gd name="T2" fmla="*/ 2147483647 w 13"/>
              <a:gd name="T3" fmla="*/ 2147483647 h 25"/>
              <a:gd name="T4" fmla="*/ 2147483647 w 13"/>
              <a:gd name="T5" fmla="*/ 0 h 25"/>
              <a:gd name="T6" fmla="*/ 2147483647 w 13"/>
              <a:gd name="T7" fmla="*/ 2147483647 h 25"/>
              <a:gd name="T8" fmla="*/ 2147483647 w 13"/>
              <a:gd name="T9" fmla="*/ 2147483647 h 25"/>
              <a:gd name="T10" fmla="*/ 0 w 13"/>
              <a:gd name="T11" fmla="*/ 2147483647 h 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" h="25">
                <a:moveTo>
                  <a:pt x="0" y="25"/>
                </a:moveTo>
                <a:lnTo>
                  <a:pt x="1" y="10"/>
                </a:lnTo>
                <a:lnTo>
                  <a:pt x="8" y="0"/>
                </a:lnTo>
                <a:lnTo>
                  <a:pt x="13" y="6"/>
                </a:lnTo>
                <a:lnTo>
                  <a:pt x="4" y="22"/>
                </a:lnTo>
                <a:lnTo>
                  <a:pt x="0" y="25"/>
                </a:lnTo>
                <a:close/>
              </a:path>
            </a:pathLst>
          </a:custGeom>
          <a:solidFill>
            <a:srgbClr val="0080FF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" name="Freeform 32"/>
          <p:cNvSpPr>
            <a:spLocks/>
          </p:cNvSpPr>
          <p:nvPr/>
        </p:nvSpPr>
        <p:spPr bwMode="auto">
          <a:xfrm>
            <a:off x="7834313" y="2484438"/>
            <a:ext cx="301625" cy="196850"/>
          </a:xfrm>
          <a:custGeom>
            <a:avLst/>
            <a:gdLst>
              <a:gd name="T0" fmla="*/ 0 w 141"/>
              <a:gd name="T1" fmla="*/ 2147483647 h 113"/>
              <a:gd name="T2" fmla="*/ 2147483647 w 141"/>
              <a:gd name="T3" fmla="*/ 2147483647 h 113"/>
              <a:gd name="T4" fmla="*/ 2147483647 w 141"/>
              <a:gd name="T5" fmla="*/ 2147483647 h 113"/>
              <a:gd name="T6" fmla="*/ 2147483647 w 141"/>
              <a:gd name="T7" fmla="*/ 2147483647 h 113"/>
              <a:gd name="T8" fmla="*/ 2147483647 w 141"/>
              <a:gd name="T9" fmla="*/ 2147483647 h 113"/>
              <a:gd name="T10" fmla="*/ 2147483647 w 141"/>
              <a:gd name="T11" fmla="*/ 2147483647 h 113"/>
              <a:gd name="T12" fmla="*/ 2147483647 w 141"/>
              <a:gd name="T13" fmla="*/ 2147483647 h 113"/>
              <a:gd name="T14" fmla="*/ 2147483647 w 141"/>
              <a:gd name="T15" fmla="*/ 2147483647 h 113"/>
              <a:gd name="T16" fmla="*/ 2147483647 w 141"/>
              <a:gd name="T17" fmla="*/ 2147483647 h 113"/>
              <a:gd name="T18" fmla="*/ 2147483647 w 141"/>
              <a:gd name="T19" fmla="*/ 2147483647 h 113"/>
              <a:gd name="T20" fmla="*/ 2147483647 w 141"/>
              <a:gd name="T21" fmla="*/ 2147483647 h 113"/>
              <a:gd name="T22" fmla="*/ 2147483647 w 141"/>
              <a:gd name="T23" fmla="*/ 2147483647 h 113"/>
              <a:gd name="T24" fmla="*/ 2147483647 w 141"/>
              <a:gd name="T25" fmla="*/ 2147483647 h 113"/>
              <a:gd name="T26" fmla="*/ 2147483647 w 141"/>
              <a:gd name="T27" fmla="*/ 2147483647 h 113"/>
              <a:gd name="T28" fmla="*/ 2147483647 w 141"/>
              <a:gd name="T29" fmla="*/ 2147483647 h 113"/>
              <a:gd name="T30" fmla="*/ 2147483647 w 141"/>
              <a:gd name="T31" fmla="*/ 2147483647 h 113"/>
              <a:gd name="T32" fmla="*/ 2147483647 w 141"/>
              <a:gd name="T33" fmla="*/ 2147483647 h 113"/>
              <a:gd name="T34" fmla="*/ 2147483647 w 141"/>
              <a:gd name="T35" fmla="*/ 2147483647 h 113"/>
              <a:gd name="T36" fmla="*/ 2147483647 w 141"/>
              <a:gd name="T37" fmla="*/ 2147483647 h 113"/>
              <a:gd name="T38" fmla="*/ 2147483647 w 141"/>
              <a:gd name="T39" fmla="*/ 2147483647 h 113"/>
              <a:gd name="T40" fmla="*/ 2147483647 w 141"/>
              <a:gd name="T41" fmla="*/ 2147483647 h 113"/>
              <a:gd name="T42" fmla="*/ 2147483647 w 141"/>
              <a:gd name="T43" fmla="*/ 2147483647 h 113"/>
              <a:gd name="T44" fmla="*/ 2147483647 w 141"/>
              <a:gd name="T45" fmla="*/ 2147483647 h 113"/>
              <a:gd name="T46" fmla="*/ 2147483647 w 141"/>
              <a:gd name="T47" fmla="*/ 2147483647 h 113"/>
              <a:gd name="T48" fmla="*/ 2147483647 w 141"/>
              <a:gd name="T49" fmla="*/ 2147483647 h 113"/>
              <a:gd name="T50" fmla="*/ 2147483647 w 141"/>
              <a:gd name="T51" fmla="*/ 2147483647 h 113"/>
              <a:gd name="T52" fmla="*/ 2147483647 w 141"/>
              <a:gd name="T53" fmla="*/ 2147483647 h 113"/>
              <a:gd name="T54" fmla="*/ 2147483647 w 141"/>
              <a:gd name="T55" fmla="*/ 2147483647 h 113"/>
              <a:gd name="T56" fmla="*/ 2147483647 w 141"/>
              <a:gd name="T57" fmla="*/ 2147483647 h 113"/>
              <a:gd name="T58" fmla="*/ 2147483647 w 141"/>
              <a:gd name="T59" fmla="*/ 2147483647 h 113"/>
              <a:gd name="T60" fmla="*/ 2147483647 w 141"/>
              <a:gd name="T61" fmla="*/ 2147483647 h 113"/>
              <a:gd name="T62" fmla="*/ 2147483647 w 141"/>
              <a:gd name="T63" fmla="*/ 2147483647 h 113"/>
              <a:gd name="T64" fmla="*/ 2147483647 w 141"/>
              <a:gd name="T65" fmla="*/ 0 h 113"/>
              <a:gd name="T66" fmla="*/ 2147483647 w 141"/>
              <a:gd name="T67" fmla="*/ 0 h 113"/>
              <a:gd name="T68" fmla="*/ 2147483647 w 141"/>
              <a:gd name="T69" fmla="*/ 2147483647 h 113"/>
              <a:gd name="T70" fmla="*/ 2147483647 w 141"/>
              <a:gd name="T71" fmla="*/ 2147483647 h 113"/>
              <a:gd name="T72" fmla="*/ 2147483647 w 141"/>
              <a:gd name="T73" fmla="*/ 2147483647 h 113"/>
              <a:gd name="T74" fmla="*/ 2147483647 w 141"/>
              <a:gd name="T75" fmla="*/ 2147483647 h 113"/>
              <a:gd name="T76" fmla="*/ 2147483647 w 141"/>
              <a:gd name="T77" fmla="*/ 2147483647 h 113"/>
              <a:gd name="T78" fmla="*/ 2147483647 w 141"/>
              <a:gd name="T79" fmla="*/ 2147483647 h 113"/>
              <a:gd name="T80" fmla="*/ 2147483647 w 141"/>
              <a:gd name="T81" fmla="*/ 2147483647 h 113"/>
              <a:gd name="T82" fmla="*/ 2147483647 w 141"/>
              <a:gd name="T83" fmla="*/ 2147483647 h 113"/>
              <a:gd name="T84" fmla="*/ 2147483647 w 141"/>
              <a:gd name="T85" fmla="*/ 2147483647 h 113"/>
              <a:gd name="T86" fmla="*/ 2147483647 w 141"/>
              <a:gd name="T87" fmla="*/ 2147483647 h 113"/>
              <a:gd name="T88" fmla="*/ 2147483647 w 141"/>
              <a:gd name="T89" fmla="*/ 2147483647 h 113"/>
              <a:gd name="T90" fmla="*/ 2147483647 w 141"/>
              <a:gd name="T91" fmla="*/ 2147483647 h 113"/>
              <a:gd name="T92" fmla="*/ 2147483647 w 141"/>
              <a:gd name="T93" fmla="*/ 2147483647 h 113"/>
              <a:gd name="T94" fmla="*/ 2147483647 w 141"/>
              <a:gd name="T95" fmla="*/ 2147483647 h 113"/>
              <a:gd name="T96" fmla="*/ 0 w 141"/>
              <a:gd name="T97" fmla="*/ 2147483647 h 1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41" h="113">
                <a:moveTo>
                  <a:pt x="0" y="102"/>
                </a:moveTo>
                <a:lnTo>
                  <a:pt x="2" y="113"/>
                </a:lnTo>
                <a:lnTo>
                  <a:pt x="7" y="113"/>
                </a:lnTo>
                <a:lnTo>
                  <a:pt x="12" y="102"/>
                </a:lnTo>
                <a:lnTo>
                  <a:pt x="17" y="100"/>
                </a:lnTo>
                <a:lnTo>
                  <a:pt x="19" y="103"/>
                </a:lnTo>
                <a:lnTo>
                  <a:pt x="11" y="113"/>
                </a:lnTo>
                <a:lnTo>
                  <a:pt x="24" y="108"/>
                </a:lnTo>
                <a:lnTo>
                  <a:pt x="24" y="102"/>
                </a:lnTo>
                <a:lnTo>
                  <a:pt x="43" y="90"/>
                </a:lnTo>
                <a:lnTo>
                  <a:pt x="58" y="73"/>
                </a:lnTo>
                <a:lnTo>
                  <a:pt x="77" y="65"/>
                </a:lnTo>
                <a:lnTo>
                  <a:pt x="92" y="54"/>
                </a:lnTo>
                <a:lnTo>
                  <a:pt x="92" y="55"/>
                </a:lnTo>
                <a:lnTo>
                  <a:pt x="63" y="86"/>
                </a:lnTo>
                <a:lnTo>
                  <a:pt x="57" y="88"/>
                </a:lnTo>
                <a:lnTo>
                  <a:pt x="61" y="88"/>
                </a:lnTo>
                <a:lnTo>
                  <a:pt x="70" y="83"/>
                </a:lnTo>
                <a:lnTo>
                  <a:pt x="113" y="39"/>
                </a:lnTo>
                <a:lnTo>
                  <a:pt x="120" y="30"/>
                </a:lnTo>
                <a:lnTo>
                  <a:pt x="139" y="6"/>
                </a:lnTo>
                <a:lnTo>
                  <a:pt x="141" y="1"/>
                </a:lnTo>
                <a:lnTo>
                  <a:pt x="136" y="1"/>
                </a:lnTo>
                <a:lnTo>
                  <a:pt x="129" y="13"/>
                </a:lnTo>
                <a:lnTo>
                  <a:pt x="122" y="12"/>
                </a:lnTo>
                <a:lnTo>
                  <a:pt x="113" y="18"/>
                </a:lnTo>
                <a:lnTo>
                  <a:pt x="110" y="17"/>
                </a:lnTo>
                <a:lnTo>
                  <a:pt x="103" y="45"/>
                </a:lnTo>
                <a:lnTo>
                  <a:pt x="99" y="39"/>
                </a:lnTo>
                <a:lnTo>
                  <a:pt x="92" y="39"/>
                </a:lnTo>
                <a:lnTo>
                  <a:pt x="105" y="18"/>
                </a:lnTo>
                <a:lnTo>
                  <a:pt x="103" y="13"/>
                </a:lnTo>
                <a:lnTo>
                  <a:pt x="113" y="0"/>
                </a:lnTo>
                <a:lnTo>
                  <a:pt x="110" y="0"/>
                </a:lnTo>
                <a:lnTo>
                  <a:pt x="88" y="30"/>
                </a:lnTo>
                <a:lnTo>
                  <a:pt x="68" y="40"/>
                </a:lnTo>
                <a:lnTo>
                  <a:pt x="55" y="43"/>
                </a:lnTo>
                <a:lnTo>
                  <a:pt x="54" y="51"/>
                </a:lnTo>
                <a:lnTo>
                  <a:pt x="38" y="57"/>
                </a:lnTo>
                <a:lnTo>
                  <a:pt x="33" y="55"/>
                </a:lnTo>
                <a:lnTo>
                  <a:pt x="33" y="60"/>
                </a:lnTo>
                <a:lnTo>
                  <a:pt x="26" y="60"/>
                </a:lnTo>
                <a:lnTo>
                  <a:pt x="24" y="66"/>
                </a:lnTo>
                <a:lnTo>
                  <a:pt x="23" y="73"/>
                </a:lnTo>
                <a:lnTo>
                  <a:pt x="19" y="71"/>
                </a:lnTo>
                <a:lnTo>
                  <a:pt x="17" y="82"/>
                </a:lnTo>
                <a:lnTo>
                  <a:pt x="6" y="86"/>
                </a:lnTo>
                <a:lnTo>
                  <a:pt x="4" y="94"/>
                </a:lnTo>
                <a:lnTo>
                  <a:pt x="0" y="102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Freeform 33"/>
          <p:cNvSpPr>
            <a:spLocks/>
          </p:cNvSpPr>
          <p:nvPr/>
        </p:nvSpPr>
        <p:spPr bwMode="auto">
          <a:xfrm>
            <a:off x="5761038" y="4259263"/>
            <a:ext cx="615950" cy="1103312"/>
          </a:xfrm>
          <a:custGeom>
            <a:avLst/>
            <a:gdLst>
              <a:gd name="T0" fmla="*/ 0 w 287"/>
              <a:gd name="T1" fmla="*/ 2147483647 h 639"/>
              <a:gd name="T2" fmla="*/ 2147483647 w 287"/>
              <a:gd name="T3" fmla="*/ 2147483647 h 639"/>
              <a:gd name="T4" fmla="*/ 0 w 287"/>
              <a:gd name="T5" fmla="*/ 2147483647 h 639"/>
              <a:gd name="T6" fmla="*/ 2147483647 w 287"/>
              <a:gd name="T7" fmla="*/ 2147483647 h 639"/>
              <a:gd name="T8" fmla="*/ 2147483647 w 287"/>
              <a:gd name="T9" fmla="*/ 2147483647 h 639"/>
              <a:gd name="T10" fmla="*/ 2147483647 w 287"/>
              <a:gd name="T11" fmla="*/ 2147483647 h 639"/>
              <a:gd name="T12" fmla="*/ 2147483647 w 287"/>
              <a:gd name="T13" fmla="*/ 2147483647 h 639"/>
              <a:gd name="T14" fmla="*/ 2147483647 w 287"/>
              <a:gd name="T15" fmla="*/ 2147483647 h 639"/>
              <a:gd name="T16" fmla="*/ 2147483647 w 287"/>
              <a:gd name="T17" fmla="*/ 2147483647 h 639"/>
              <a:gd name="T18" fmla="*/ 2147483647 w 287"/>
              <a:gd name="T19" fmla="*/ 2147483647 h 639"/>
              <a:gd name="T20" fmla="*/ 2147483647 w 287"/>
              <a:gd name="T21" fmla="*/ 2147483647 h 639"/>
              <a:gd name="T22" fmla="*/ 2147483647 w 287"/>
              <a:gd name="T23" fmla="*/ 2147483647 h 639"/>
              <a:gd name="T24" fmla="*/ 2147483647 w 287"/>
              <a:gd name="T25" fmla="*/ 2147483647 h 639"/>
              <a:gd name="T26" fmla="*/ 2147483647 w 287"/>
              <a:gd name="T27" fmla="*/ 2147483647 h 639"/>
              <a:gd name="T28" fmla="*/ 2147483647 w 287"/>
              <a:gd name="T29" fmla="*/ 2147483647 h 639"/>
              <a:gd name="T30" fmla="*/ 2147483647 w 287"/>
              <a:gd name="T31" fmla="*/ 2147483647 h 639"/>
              <a:gd name="T32" fmla="*/ 2147483647 w 287"/>
              <a:gd name="T33" fmla="*/ 2147483647 h 639"/>
              <a:gd name="T34" fmla="*/ 2147483647 w 287"/>
              <a:gd name="T35" fmla="*/ 2147483647 h 639"/>
              <a:gd name="T36" fmla="*/ 2147483647 w 287"/>
              <a:gd name="T37" fmla="*/ 2147483647 h 639"/>
              <a:gd name="T38" fmla="*/ 2147483647 w 287"/>
              <a:gd name="T39" fmla="*/ 2147483647 h 639"/>
              <a:gd name="T40" fmla="*/ 2147483647 w 287"/>
              <a:gd name="T41" fmla="*/ 2147483647 h 639"/>
              <a:gd name="T42" fmla="*/ 2147483647 w 287"/>
              <a:gd name="T43" fmla="*/ 2147483647 h 639"/>
              <a:gd name="T44" fmla="*/ 2147483647 w 287"/>
              <a:gd name="T45" fmla="*/ 0 h 639"/>
              <a:gd name="T46" fmla="*/ 0 w 287"/>
              <a:gd name="T47" fmla="*/ 2147483647 h 63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87" h="639">
                <a:moveTo>
                  <a:pt x="0" y="24"/>
                </a:moveTo>
                <a:lnTo>
                  <a:pt x="7" y="36"/>
                </a:lnTo>
                <a:lnTo>
                  <a:pt x="0" y="432"/>
                </a:lnTo>
                <a:lnTo>
                  <a:pt x="18" y="621"/>
                </a:lnTo>
                <a:lnTo>
                  <a:pt x="38" y="627"/>
                </a:lnTo>
                <a:lnTo>
                  <a:pt x="47" y="568"/>
                </a:lnTo>
                <a:lnTo>
                  <a:pt x="54" y="584"/>
                </a:lnTo>
                <a:lnTo>
                  <a:pt x="55" y="614"/>
                </a:lnTo>
                <a:lnTo>
                  <a:pt x="67" y="626"/>
                </a:lnTo>
                <a:lnTo>
                  <a:pt x="50" y="639"/>
                </a:lnTo>
                <a:lnTo>
                  <a:pt x="89" y="626"/>
                </a:lnTo>
                <a:lnTo>
                  <a:pt x="99" y="609"/>
                </a:lnTo>
                <a:lnTo>
                  <a:pt x="92" y="598"/>
                </a:lnTo>
                <a:lnTo>
                  <a:pt x="97" y="582"/>
                </a:lnTo>
                <a:lnTo>
                  <a:pt x="75" y="557"/>
                </a:lnTo>
                <a:lnTo>
                  <a:pt x="76" y="536"/>
                </a:lnTo>
                <a:lnTo>
                  <a:pt x="287" y="511"/>
                </a:lnTo>
                <a:lnTo>
                  <a:pt x="271" y="408"/>
                </a:lnTo>
                <a:lnTo>
                  <a:pt x="274" y="371"/>
                </a:lnTo>
                <a:lnTo>
                  <a:pt x="281" y="351"/>
                </a:lnTo>
                <a:lnTo>
                  <a:pt x="275" y="316"/>
                </a:lnTo>
                <a:lnTo>
                  <a:pt x="254" y="270"/>
                </a:lnTo>
                <a:lnTo>
                  <a:pt x="199" y="0"/>
                </a:lnTo>
                <a:lnTo>
                  <a:pt x="0" y="24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0" name="Freeform 34"/>
          <p:cNvSpPr>
            <a:spLocks/>
          </p:cNvSpPr>
          <p:nvPr/>
        </p:nvSpPr>
        <p:spPr bwMode="auto">
          <a:xfrm>
            <a:off x="1239838" y="3579813"/>
            <a:ext cx="1104900" cy="1406525"/>
          </a:xfrm>
          <a:custGeom>
            <a:avLst/>
            <a:gdLst>
              <a:gd name="T0" fmla="*/ 0 w 517"/>
              <a:gd name="T1" fmla="*/ 2147483647 h 815"/>
              <a:gd name="T2" fmla="*/ 2147483647 w 517"/>
              <a:gd name="T3" fmla="*/ 2147483647 h 815"/>
              <a:gd name="T4" fmla="*/ 2147483647 w 517"/>
              <a:gd name="T5" fmla="*/ 2147483647 h 815"/>
              <a:gd name="T6" fmla="*/ 2147483647 w 517"/>
              <a:gd name="T7" fmla="*/ 2147483647 h 815"/>
              <a:gd name="T8" fmla="*/ 2147483647 w 517"/>
              <a:gd name="T9" fmla="*/ 2147483647 h 815"/>
              <a:gd name="T10" fmla="*/ 2147483647 w 517"/>
              <a:gd name="T11" fmla="*/ 2147483647 h 815"/>
              <a:gd name="T12" fmla="*/ 2147483647 w 517"/>
              <a:gd name="T13" fmla="*/ 2147483647 h 815"/>
              <a:gd name="T14" fmla="*/ 2147483647 w 517"/>
              <a:gd name="T15" fmla="*/ 2147483647 h 815"/>
              <a:gd name="T16" fmla="*/ 2147483647 w 517"/>
              <a:gd name="T17" fmla="*/ 2147483647 h 815"/>
              <a:gd name="T18" fmla="*/ 2147483647 w 517"/>
              <a:gd name="T19" fmla="*/ 2147483647 h 815"/>
              <a:gd name="T20" fmla="*/ 2147483647 w 517"/>
              <a:gd name="T21" fmla="*/ 2147483647 h 815"/>
              <a:gd name="T22" fmla="*/ 2147483647 w 517"/>
              <a:gd name="T23" fmla="*/ 0 h 815"/>
              <a:gd name="T24" fmla="*/ 2147483647 w 517"/>
              <a:gd name="T25" fmla="*/ 2147483647 h 815"/>
              <a:gd name="T26" fmla="*/ 2147483647 w 517"/>
              <a:gd name="T27" fmla="*/ 2147483647 h 815"/>
              <a:gd name="T28" fmla="*/ 2147483647 w 517"/>
              <a:gd name="T29" fmla="*/ 2147483647 h 815"/>
              <a:gd name="T30" fmla="*/ 2147483647 w 517"/>
              <a:gd name="T31" fmla="*/ 2147483647 h 815"/>
              <a:gd name="T32" fmla="*/ 2147483647 w 517"/>
              <a:gd name="T33" fmla="*/ 2147483647 h 815"/>
              <a:gd name="T34" fmla="*/ 0 w 517"/>
              <a:gd name="T35" fmla="*/ 2147483647 h 81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17" h="815">
                <a:moveTo>
                  <a:pt x="0" y="557"/>
                </a:moveTo>
                <a:lnTo>
                  <a:pt x="31" y="518"/>
                </a:lnTo>
                <a:lnTo>
                  <a:pt x="19" y="487"/>
                </a:lnTo>
                <a:lnTo>
                  <a:pt x="23" y="443"/>
                </a:lnTo>
                <a:lnTo>
                  <a:pt x="59" y="367"/>
                </a:lnTo>
                <a:lnTo>
                  <a:pt x="83" y="344"/>
                </a:lnTo>
                <a:lnTo>
                  <a:pt x="67" y="318"/>
                </a:lnTo>
                <a:lnTo>
                  <a:pt x="60" y="239"/>
                </a:lnTo>
                <a:lnTo>
                  <a:pt x="69" y="105"/>
                </a:lnTo>
                <a:lnTo>
                  <a:pt x="88" y="97"/>
                </a:lnTo>
                <a:lnTo>
                  <a:pt x="115" y="122"/>
                </a:lnTo>
                <a:lnTo>
                  <a:pt x="143" y="0"/>
                </a:lnTo>
                <a:lnTo>
                  <a:pt x="517" y="86"/>
                </a:lnTo>
                <a:lnTo>
                  <a:pt x="439" y="815"/>
                </a:lnTo>
                <a:lnTo>
                  <a:pt x="324" y="791"/>
                </a:lnTo>
                <a:lnTo>
                  <a:pt x="251" y="763"/>
                </a:lnTo>
                <a:lnTo>
                  <a:pt x="106" y="647"/>
                </a:lnTo>
                <a:lnTo>
                  <a:pt x="0" y="557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1" name="Freeform 35"/>
          <p:cNvSpPr>
            <a:spLocks/>
          </p:cNvSpPr>
          <p:nvPr/>
        </p:nvSpPr>
        <p:spPr bwMode="auto">
          <a:xfrm>
            <a:off x="4686300" y="3983038"/>
            <a:ext cx="820738" cy="812800"/>
          </a:xfrm>
          <a:custGeom>
            <a:avLst/>
            <a:gdLst>
              <a:gd name="T0" fmla="*/ 0 w 382"/>
              <a:gd name="T1" fmla="*/ 2147483647 h 469"/>
              <a:gd name="T2" fmla="*/ 2147483647 w 382"/>
              <a:gd name="T3" fmla="*/ 2147483647 h 469"/>
              <a:gd name="T4" fmla="*/ 2147483647 w 382"/>
              <a:gd name="T5" fmla="*/ 2147483647 h 469"/>
              <a:gd name="T6" fmla="*/ 2147483647 w 382"/>
              <a:gd name="T7" fmla="*/ 2147483647 h 469"/>
              <a:gd name="T8" fmla="*/ 2147483647 w 382"/>
              <a:gd name="T9" fmla="*/ 2147483647 h 469"/>
              <a:gd name="T10" fmla="*/ 2147483647 w 382"/>
              <a:gd name="T11" fmla="*/ 2147483647 h 469"/>
              <a:gd name="T12" fmla="*/ 2147483647 w 382"/>
              <a:gd name="T13" fmla="*/ 2147483647 h 469"/>
              <a:gd name="T14" fmla="*/ 2147483647 w 382"/>
              <a:gd name="T15" fmla="*/ 2147483647 h 469"/>
              <a:gd name="T16" fmla="*/ 2147483647 w 382"/>
              <a:gd name="T17" fmla="*/ 2147483647 h 469"/>
              <a:gd name="T18" fmla="*/ 2147483647 w 382"/>
              <a:gd name="T19" fmla="*/ 2147483647 h 469"/>
              <a:gd name="T20" fmla="*/ 2147483647 w 382"/>
              <a:gd name="T21" fmla="*/ 2147483647 h 469"/>
              <a:gd name="T22" fmla="*/ 2147483647 w 382"/>
              <a:gd name="T23" fmla="*/ 2147483647 h 469"/>
              <a:gd name="T24" fmla="*/ 2147483647 w 382"/>
              <a:gd name="T25" fmla="*/ 2147483647 h 469"/>
              <a:gd name="T26" fmla="*/ 2147483647 w 382"/>
              <a:gd name="T27" fmla="*/ 2147483647 h 469"/>
              <a:gd name="T28" fmla="*/ 2147483647 w 382"/>
              <a:gd name="T29" fmla="*/ 2147483647 h 469"/>
              <a:gd name="T30" fmla="*/ 2147483647 w 382"/>
              <a:gd name="T31" fmla="*/ 2147483647 h 469"/>
              <a:gd name="T32" fmla="*/ 2147483647 w 382"/>
              <a:gd name="T33" fmla="*/ 2147483647 h 469"/>
              <a:gd name="T34" fmla="*/ 2147483647 w 382"/>
              <a:gd name="T35" fmla="*/ 2147483647 h 469"/>
              <a:gd name="T36" fmla="*/ 2147483647 w 382"/>
              <a:gd name="T37" fmla="*/ 2147483647 h 469"/>
              <a:gd name="T38" fmla="*/ 2147483647 w 382"/>
              <a:gd name="T39" fmla="*/ 0 h 469"/>
              <a:gd name="T40" fmla="*/ 0 w 382"/>
              <a:gd name="T41" fmla="*/ 2147483647 h 469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82" h="469">
                <a:moveTo>
                  <a:pt x="0" y="15"/>
                </a:moveTo>
                <a:lnTo>
                  <a:pt x="14" y="157"/>
                </a:lnTo>
                <a:lnTo>
                  <a:pt x="12" y="387"/>
                </a:lnTo>
                <a:lnTo>
                  <a:pt x="20" y="400"/>
                </a:lnTo>
                <a:lnTo>
                  <a:pt x="45" y="395"/>
                </a:lnTo>
                <a:lnTo>
                  <a:pt x="48" y="469"/>
                </a:lnTo>
                <a:lnTo>
                  <a:pt x="277" y="462"/>
                </a:lnTo>
                <a:lnTo>
                  <a:pt x="273" y="391"/>
                </a:lnTo>
                <a:lnTo>
                  <a:pt x="292" y="317"/>
                </a:lnTo>
                <a:lnTo>
                  <a:pt x="320" y="260"/>
                </a:lnTo>
                <a:lnTo>
                  <a:pt x="320" y="246"/>
                </a:lnTo>
                <a:lnTo>
                  <a:pt x="340" y="197"/>
                </a:lnTo>
                <a:lnTo>
                  <a:pt x="349" y="145"/>
                </a:lnTo>
                <a:lnTo>
                  <a:pt x="345" y="141"/>
                </a:lnTo>
                <a:lnTo>
                  <a:pt x="363" y="119"/>
                </a:lnTo>
                <a:lnTo>
                  <a:pt x="382" y="73"/>
                </a:lnTo>
                <a:lnTo>
                  <a:pt x="377" y="62"/>
                </a:lnTo>
                <a:lnTo>
                  <a:pt x="327" y="64"/>
                </a:lnTo>
                <a:lnTo>
                  <a:pt x="340" y="40"/>
                </a:lnTo>
                <a:lnTo>
                  <a:pt x="336" y="0"/>
                </a:lnTo>
                <a:lnTo>
                  <a:pt x="0" y="15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2" name="Freeform 37"/>
          <p:cNvSpPr>
            <a:spLocks/>
          </p:cNvSpPr>
          <p:nvPr/>
        </p:nvSpPr>
        <p:spPr bwMode="auto">
          <a:xfrm>
            <a:off x="2344738" y="2832100"/>
            <a:ext cx="1189037" cy="1025525"/>
          </a:xfrm>
          <a:custGeom>
            <a:avLst/>
            <a:gdLst>
              <a:gd name="T0" fmla="*/ 0 w 555"/>
              <a:gd name="T1" fmla="*/ 2147483647 h 594"/>
              <a:gd name="T2" fmla="*/ 2147483647 w 555"/>
              <a:gd name="T3" fmla="*/ 0 h 594"/>
              <a:gd name="T4" fmla="*/ 2147483647 w 555"/>
              <a:gd name="T5" fmla="*/ 2147483647 h 594"/>
              <a:gd name="T6" fmla="*/ 2147483647 w 555"/>
              <a:gd name="T7" fmla="*/ 2147483647 h 594"/>
              <a:gd name="T8" fmla="*/ 2147483647 w 555"/>
              <a:gd name="T9" fmla="*/ 2147483647 h 594"/>
              <a:gd name="T10" fmla="*/ 2147483647 w 555"/>
              <a:gd name="T11" fmla="*/ 2147483647 h 594"/>
              <a:gd name="T12" fmla="*/ 2147483647 w 555"/>
              <a:gd name="T13" fmla="*/ 2147483647 h 594"/>
              <a:gd name="T14" fmla="*/ 2147483647 w 555"/>
              <a:gd name="T15" fmla="*/ 2147483647 h 594"/>
              <a:gd name="T16" fmla="*/ 0 w 555"/>
              <a:gd name="T17" fmla="*/ 2147483647 h 59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5" h="594">
                <a:moveTo>
                  <a:pt x="0" y="519"/>
                </a:moveTo>
                <a:lnTo>
                  <a:pt x="55" y="0"/>
                </a:lnTo>
                <a:lnTo>
                  <a:pt x="410" y="56"/>
                </a:lnTo>
                <a:lnTo>
                  <a:pt x="555" y="73"/>
                </a:lnTo>
                <a:lnTo>
                  <a:pt x="548" y="202"/>
                </a:lnTo>
                <a:lnTo>
                  <a:pt x="529" y="594"/>
                </a:lnTo>
                <a:lnTo>
                  <a:pt x="455" y="587"/>
                </a:lnTo>
                <a:lnTo>
                  <a:pt x="229" y="560"/>
                </a:lnTo>
                <a:lnTo>
                  <a:pt x="0" y="519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3" name="Freeform 38"/>
          <p:cNvSpPr>
            <a:spLocks/>
          </p:cNvSpPr>
          <p:nvPr/>
        </p:nvSpPr>
        <p:spPr bwMode="auto">
          <a:xfrm>
            <a:off x="7845425" y="2278063"/>
            <a:ext cx="279400" cy="292100"/>
          </a:xfrm>
          <a:custGeom>
            <a:avLst/>
            <a:gdLst>
              <a:gd name="T0" fmla="*/ 0 w 130"/>
              <a:gd name="T1" fmla="*/ 2147483647 h 169"/>
              <a:gd name="T2" fmla="*/ 2147483647 w 130"/>
              <a:gd name="T3" fmla="*/ 2147483647 h 169"/>
              <a:gd name="T4" fmla="*/ 2147483647 w 130"/>
              <a:gd name="T5" fmla="*/ 2147483647 h 169"/>
              <a:gd name="T6" fmla="*/ 2147483647 w 130"/>
              <a:gd name="T7" fmla="*/ 2147483647 h 169"/>
              <a:gd name="T8" fmla="*/ 2147483647 w 130"/>
              <a:gd name="T9" fmla="*/ 2147483647 h 169"/>
              <a:gd name="T10" fmla="*/ 2147483647 w 130"/>
              <a:gd name="T11" fmla="*/ 2147483647 h 169"/>
              <a:gd name="T12" fmla="*/ 2147483647 w 130"/>
              <a:gd name="T13" fmla="*/ 2147483647 h 169"/>
              <a:gd name="T14" fmla="*/ 2147483647 w 130"/>
              <a:gd name="T15" fmla="*/ 2147483647 h 169"/>
              <a:gd name="T16" fmla="*/ 2147483647 w 130"/>
              <a:gd name="T17" fmla="*/ 2147483647 h 169"/>
              <a:gd name="T18" fmla="*/ 2147483647 w 130"/>
              <a:gd name="T19" fmla="*/ 2147483647 h 169"/>
              <a:gd name="T20" fmla="*/ 2147483647 w 130"/>
              <a:gd name="T21" fmla="*/ 2147483647 h 169"/>
              <a:gd name="T22" fmla="*/ 2147483647 w 130"/>
              <a:gd name="T23" fmla="*/ 2147483647 h 169"/>
              <a:gd name="T24" fmla="*/ 2147483647 w 130"/>
              <a:gd name="T25" fmla="*/ 2147483647 h 169"/>
              <a:gd name="T26" fmla="*/ 2147483647 w 130"/>
              <a:gd name="T27" fmla="*/ 2147483647 h 169"/>
              <a:gd name="T28" fmla="*/ 2147483647 w 130"/>
              <a:gd name="T29" fmla="*/ 2147483647 h 169"/>
              <a:gd name="T30" fmla="*/ 2147483647 w 130"/>
              <a:gd name="T31" fmla="*/ 0 h 169"/>
              <a:gd name="T32" fmla="*/ 0 w 130"/>
              <a:gd name="T33" fmla="*/ 2147483647 h 16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30" h="169">
                <a:moveTo>
                  <a:pt x="0" y="35"/>
                </a:moveTo>
                <a:lnTo>
                  <a:pt x="12" y="122"/>
                </a:lnTo>
                <a:lnTo>
                  <a:pt x="12" y="169"/>
                </a:lnTo>
                <a:lnTo>
                  <a:pt x="20" y="166"/>
                </a:lnTo>
                <a:lnTo>
                  <a:pt x="27" y="150"/>
                </a:lnTo>
                <a:lnTo>
                  <a:pt x="45" y="138"/>
                </a:lnTo>
                <a:lnTo>
                  <a:pt x="54" y="119"/>
                </a:lnTo>
                <a:lnTo>
                  <a:pt x="61" y="122"/>
                </a:lnTo>
                <a:lnTo>
                  <a:pt x="74" y="112"/>
                </a:lnTo>
                <a:lnTo>
                  <a:pt x="93" y="109"/>
                </a:lnTo>
                <a:lnTo>
                  <a:pt x="95" y="100"/>
                </a:lnTo>
                <a:lnTo>
                  <a:pt x="100" y="105"/>
                </a:lnTo>
                <a:lnTo>
                  <a:pt x="107" y="97"/>
                </a:lnTo>
                <a:lnTo>
                  <a:pt x="118" y="94"/>
                </a:lnTo>
                <a:lnTo>
                  <a:pt x="130" y="85"/>
                </a:lnTo>
                <a:lnTo>
                  <a:pt x="119" y="0"/>
                </a:lnTo>
                <a:lnTo>
                  <a:pt x="0" y="35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4" name="Freeform 39"/>
          <p:cNvSpPr>
            <a:spLocks/>
          </p:cNvSpPr>
          <p:nvPr/>
        </p:nvSpPr>
        <p:spPr bwMode="auto">
          <a:xfrm>
            <a:off x="7608888" y="2901950"/>
            <a:ext cx="163512" cy="307975"/>
          </a:xfrm>
          <a:custGeom>
            <a:avLst/>
            <a:gdLst>
              <a:gd name="T0" fmla="*/ 0 w 76"/>
              <a:gd name="T1" fmla="*/ 2147483647 h 178"/>
              <a:gd name="T2" fmla="*/ 2147483647 w 76"/>
              <a:gd name="T3" fmla="*/ 0 h 178"/>
              <a:gd name="T4" fmla="*/ 2147483647 w 76"/>
              <a:gd name="T5" fmla="*/ 0 h 178"/>
              <a:gd name="T6" fmla="*/ 2147483647 w 76"/>
              <a:gd name="T7" fmla="*/ 2147483647 h 178"/>
              <a:gd name="T8" fmla="*/ 2147483647 w 76"/>
              <a:gd name="T9" fmla="*/ 2147483647 h 178"/>
              <a:gd name="T10" fmla="*/ 2147483647 w 76"/>
              <a:gd name="T11" fmla="*/ 2147483647 h 178"/>
              <a:gd name="T12" fmla="*/ 2147483647 w 76"/>
              <a:gd name="T13" fmla="*/ 2147483647 h 178"/>
              <a:gd name="T14" fmla="*/ 2147483647 w 76"/>
              <a:gd name="T15" fmla="*/ 2147483647 h 178"/>
              <a:gd name="T16" fmla="*/ 2147483647 w 76"/>
              <a:gd name="T17" fmla="*/ 2147483647 h 178"/>
              <a:gd name="T18" fmla="*/ 2147483647 w 76"/>
              <a:gd name="T19" fmla="*/ 2147483647 h 178"/>
              <a:gd name="T20" fmla="*/ 2147483647 w 76"/>
              <a:gd name="T21" fmla="*/ 2147483647 h 178"/>
              <a:gd name="T22" fmla="*/ 2147483647 w 76"/>
              <a:gd name="T23" fmla="*/ 2147483647 h 178"/>
              <a:gd name="T24" fmla="*/ 2147483647 w 76"/>
              <a:gd name="T25" fmla="*/ 2147483647 h 178"/>
              <a:gd name="T26" fmla="*/ 2147483647 w 76"/>
              <a:gd name="T27" fmla="*/ 2147483647 h 178"/>
              <a:gd name="T28" fmla="*/ 2147483647 w 76"/>
              <a:gd name="T29" fmla="*/ 2147483647 h 178"/>
              <a:gd name="T30" fmla="*/ 2147483647 w 76"/>
              <a:gd name="T31" fmla="*/ 2147483647 h 178"/>
              <a:gd name="T32" fmla="*/ 2147483647 w 76"/>
              <a:gd name="T33" fmla="*/ 2147483647 h 178"/>
              <a:gd name="T34" fmla="*/ 2147483647 w 76"/>
              <a:gd name="T35" fmla="*/ 2147483647 h 178"/>
              <a:gd name="T36" fmla="*/ 2147483647 w 76"/>
              <a:gd name="T37" fmla="*/ 2147483647 h 178"/>
              <a:gd name="T38" fmla="*/ 0 w 76"/>
              <a:gd name="T39" fmla="*/ 2147483647 h 17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76" h="178">
                <a:moveTo>
                  <a:pt x="0" y="19"/>
                </a:moveTo>
                <a:lnTo>
                  <a:pt x="11" y="0"/>
                </a:lnTo>
                <a:lnTo>
                  <a:pt x="25" y="0"/>
                </a:lnTo>
                <a:lnTo>
                  <a:pt x="22" y="19"/>
                </a:lnTo>
                <a:lnTo>
                  <a:pt x="17" y="25"/>
                </a:lnTo>
                <a:lnTo>
                  <a:pt x="20" y="46"/>
                </a:lnTo>
                <a:lnTo>
                  <a:pt x="28" y="58"/>
                </a:lnTo>
                <a:lnTo>
                  <a:pt x="37" y="74"/>
                </a:lnTo>
                <a:lnTo>
                  <a:pt x="42" y="92"/>
                </a:lnTo>
                <a:lnTo>
                  <a:pt x="49" y="111"/>
                </a:lnTo>
                <a:lnTo>
                  <a:pt x="56" y="117"/>
                </a:lnTo>
                <a:lnTo>
                  <a:pt x="69" y="124"/>
                </a:lnTo>
                <a:lnTo>
                  <a:pt x="74" y="141"/>
                </a:lnTo>
                <a:lnTo>
                  <a:pt x="63" y="155"/>
                </a:lnTo>
                <a:lnTo>
                  <a:pt x="74" y="151"/>
                </a:lnTo>
                <a:lnTo>
                  <a:pt x="76" y="164"/>
                </a:lnTo>
                <a:lnTo>
                  <a:pt x="57" y="172"/>
                </a:lnTo>
                <a:lnTo>
                  <a:pt x="31" y="178"/>
                </a:lnTo>
                <a:lnTo>
                  <a:pt x="30" y="166"/>
                </a:lnTo>
                <a:lnTo>
                  <a:pt x="0" y="19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5" name="Freeform 40"/>
          <p:cNvSpPr>
            <a:spLocks/>
          </p:cNvSpPr>
          <p:nvPr/>
        </p:nvSpPr>
        <p:spPr bwMode="auto">
          <a:xfrm>
            <a:off x="7432675" y="3143250"/>
            <a:ext cx="28575" cy="36513"/>
          </a:xfrm>
          <a:custGeom>
            <a:avLst/>
            <a:gdLst>
              <a:gd name="T0" fmla="*/ 0 w 13"/>
              <a:gd name="T1" fmla="*/ 2147483647 h 22"/>
              <a:gd name="T2" fmla="*/ 2147483647 w 13"/>
              <a:gd name="T3" fmla="*/ 0 h 22"/>
              <a:gd name="T4" fmla="*/ 2147483647 w 13"/>
              <a:gd name="T5" fmla="*/ 2147483647 h 22"/>
              <a:gd name="T6" fmla="*/ 2147483647 w 13"/>
              <a:gd name="T7" fmla="*/ 2147483647 h 22"/>
              <a:gd name="T8" fmla="*/ 0 w 13"/>
              <a:gd name="T9" fmla="*/ 2147483647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" h="22">
                <a:moveTo>
                  <a:pt x="0" y="7"/>
                </a:moveTo>
                <a:lnTo>
                  <a:pt x="9" y="0"/>
                </a:lnTo>
                <a:lnTo>
                  <a:pt x="13" y="12"/>
                </a:lnTo>
                <a:lnTo>
                  <a:pt x="9" y="22"/>
                </a:lnTo>
                <a:lnTo>
                  <a:pt x="0" y="7"/>
                </a:lnTo>
                <a:close/>
              </a:path>
            </a:pathLst>
          </a:custGeom>
          <a:solidFill>
            <a:srgbClr val="0080FF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6" name="Freeform 41"/>
          <p:cNvSpPr>
            <a:spLocks/>
          </p:cNvSpPr>
          <p:nvPr/>
        </p:nvSpPr>
        <p:spPr bwMode="auto">
          <a:xfrm>
            <a:off x="6188075" y="4203700"/>
            <a:ext cx="884238" cy="1008063"/>
          </a:xfrm>
          <a:custGeom>
            <a:avLst/>
            <a:gdLst>
              <a:gd name="T0" fmla="*/ 0 w 414"/>
              <a:gd name="T1" fmla="*/ 2147483647 h 583"/>
              <a:gd name="T2" fmla="*/ 2147483647 w 414"/>
              <a:gd name="T3" fmla="*/ 2147483647 h 583"/>
              <a:gd name="T4" fmla="*/ 2147483647 w 414"/>
              <a:gd name="T5" fmla="*/ 2147483647 h 583"/>
              <a:gd name="T6" fmla="*/ 2147483647 w 414"/>
              <a:gd name="T7" fmla="*/ 2147483647 h 583"/>
              <a:gd name="T8" fmla="*/ 2147483647 w 414"/>
              <a:gd name="T9" fmla="*/ 2147483647 h 583"/>
              <a:gd name="T10" fmla="*/ 2147483647 w 414"/>
              <a:gd name="T11" fmla="*/ 2147483647 h 583"/>
              <a:gd name="T12" fmla="*/ 2147483647 w 414"/>
              <a:gd name="T13" fmla="*/ 2147483647 h 583"/>
              <a:gd name="T14" fmla="*/ 2147483647 w 414"/>
              <a:gd name="T15" fmla="*/ 2147483647 h 583"/>
              <a:gd name="T16" fmla="*/ 2147483647 w 414"/>
              <a:gd name="T17" fmla="*/ 2147483647 h 583"/>
              <a:gd name="T18" fmla="*/ 2147483647 w 414"/>
              <a:gd name="T19" fmla="*/ 2147483647 h 583"/>
              <a:gd name="T20" fmla="*/ 2147483647 w 414"/>
              <a:gd name="T21" fmla="*/ 2147483647 h 583"/>
              <a:gd name="T22" fmla="*/ 2147483647 w 414"/>
              <a:gd name="T23" fmla="*/ 2147483647 h 583"/>
              <a:gd name="T24" fmla="*/ 2147483647 w 414"/>
              <a:gd name="T25" fmla="*/ 2147483647 h 583"/>
              <a:gd name="T26" fmla="*/ 2147483647 w 414"/>
              <a:gd name="T27" fmla="*/ 2147483647 h 583"/>
              <a:gd name="T28" fmla="*/ 2147483647 w 414"/>
              <a:gd name="T29" fmla="*/ 2147483647 h 583"/>
              <a:gd name="T30" fmla="*/ 2147483647 w 414"/>
              <a:gd name="T31" fmla="*/ 2147483647 h 583"/>
              <a:gd name="T32" fmla="*/ 2147483647 w 414"/>
              <a:gd name="T33" fmla="*/ 2147483647 h 583"/>
              <a:gd name="T34" fmla="*/ 2147483647 w 414"/>
              <a:gd name="T35" fmla="*/ 2147483647 h 583"/>
              <a:gd name="T36" fmla="*/ 2147483647 w 414"/>
              <a:gd name="T37" fmla="*/ 2147483647 h 583"/>
              <a:gd name="T38" fmla="*/ 2147483647 w 414"/>
              <a:gd name="T39" fmla="*/ 2147483647 h 583"/>
              <a:gd name="T40" fmla="*/ 2147483647 w 414"/>
              <a:gd name="T41" fmla="*/ 2147483647 h 583"/>
              <a:gd name="T42" fmla="*/ 2147483647 w 414"/>
              <a:gd name="T43" fmla="*/ 2147483647 h 583"/>
              <a:gd name="T44" fmla="*/ 2147483647 w 414"/>
              <a:gd name="T45" fmla="*/ 2147483647 h 583"/>
              <a:gd name="T46" fmla="*/ 2147483647 w 414"/>
              <a:gd name="T47" fmla="*/ 2147483647 h 583"/>
              <a:gd name="T48" fmla="*/ 2147483647 w 414"/>
              <a:gd name="T49" fmla="*/ 2147483647 h 583"/>
              <a:gd name="T50" fmla="*/ 2147483647 w 414"/>
              <a:gd name="T51" fmla="*/ 2147483647 h 583"/>
              <a:gd name="T52" fmla="*/ 2147483647 w 414"/>
              <a:gd name="T53" fmla="*/ 2147483647 h 583"/>
              <a:gd name="T54" fmla="*/ 2147483647 w 414"/>
              <a:gd name="T55" fmla="*/ 2147483647 h 583"/>
              <a:gd name="T56" fmla="*/ 2147483647 w 414"/>
              <a:gd name="T57" fmla="*/ 2147483647 h 583"/>
              <a:gd name="T58" fmla="*/ 2147483647 w 414"/>
              <a:gd name="T59" fmla="*/ 2147483647 h 583"/>
              <a:gd name="T60" fmla="*/ 2147483647 w 414"/>
              <a:gd name="T61" fmla="*/ 2147483647 h 583"/>
              <a:gd name="T62" fmla="*/ 2147483647 w 414"/>
              <a:gd name="T63" fmla="*/ 2147483647 h 583"/>
              <a:gd name="T64" fmla="*/ 2147483647 w 414"/>
              <a:gd name="T65" fmla="*/ 2147483647 h 583"/>
              <a:gd name="T66" fmla="*/ 2147483647 w 414"/>
              <a:gd name="T67" fmla="*/ 2147483647 h 583"/>
              <a:gd name="T68" fmla="*/ 2147483647 w 414"/>
              <a:gd name="T69" fmla="*/ 2147483647 h 583"/>
              <a:gd name="T70" fmla="*/ 2147483647 w 414"/>
              <a:gd name="T71" fmla="*/ 2147483647 h 583"/>
              <a:gd name="T72" fmla="*/ 2147483647 w 414"/>
              <a:gd name="T73" fmla="*/ 2147483647 h 583"/>
              <a:gd name="T74" fmla="*/ 2147483647 w 414"/>
              <a:gd name="T75" fmla="*/ 2147483647 h 583"/>
              <a:gd name="T76" fmla="*/ 2147483647 w 414"/>
              <a:gd name="T77" fmla="*/ 2147483647 h 583"/>
              <a:gd name="T78" fmla="*/ 2147483647 w 414"/>
              <a:gd name="T79" fmla="*/ 2147483647 h 583"/>
              <a:gd name="T80" fmla="*/ 2147483647 w 414"/>
              <a:gd name="T81" fmla="*/ 0 h 583"/>
              <a:gd name="T82" fmla="*/ 2147483647 w 414"/>
              <a:gd name="T83" fmla="*/ 2147483647 h 583"/>
              <a:gd name="T84" fmla="*/ 0 w 414"/>
              <a:gd name="T85" fmla="*/ 2147483647 h 583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414" h="583">
                <a:moveTo>
                  <a:pt x="0" y="32"/>
                </a:moveTo>
                <a:lnTo>
                  <a:pt x="55" y="302"/>
                </a:lnTo>
                <a:lnTo>
                  <a:pt x="76" y="348"/>
                </a:lnTo>
                <a:lnTo>
                  <a:pt x="82" y="383"/>
                </a:lnTo>
                <a:lnTo>
                  <a:pt x="75" y="403"/>
                </a:lnTo>
                <a:lnTo>
                  <a:pt x="72" y="440"/>
                </a:lnTo>
                <a:lnTo>
                  <a:pt x="88" y="543"/>
                </a:lnTo>
                <a:lnTo>
                  <a:pt x="104" y="578"/>
                </a:lnTo>
                <a:lnTo>
                  <a:pt x="324" y="560"/>
                </a:lnTo>
                <a:lnTo>
                  <a:pt x="327" y="582"/>
                </a:lnTo>
                <a:lnTo>
                  <a:pt x="341" y="583"/>
                </a:lnTo>
                <a:lnTo>
                  <a:pt x="334" y="536"/>
                </a:lnTo>
                <a:lnTo>
                  <a:pt x="343" y="522"/>
                </a:lnTo>
                <a:lnTo>
                  <a:pt x="374" y="529"/>
                </a:lnTo>
                <a:lnTo>
                  <a:pt x="380" y="496"/>
                </a:lnTo>
                <a:lnTo>
                  <a:pt x="374" y="494"/>
                </a:lnTo>
                <a:lnTo>
                  <a:pt x="384" y="484"/>
                </a:lnTo>
                <a:lnTo>
                  <a:pt x="372" y="476"/>
                </a:lnTo>
                <a:lnTo>
                  <a:pt x="378" y="467"/>
                </a:lnTo>
                <a:lnTo>
                  <a:pt x="374" y="449"/>
                </a:lnTo>
                <a:lnTo>
                  <a:pt x="391" y="436"/>
                </a:lnTo>
                <a:lnTo>
                  <a:pt x="386" y="419"/>
                </a:lnTo>
                <a:lnTo>
                  <a:pt x="393" y="414"/>
                </a:lnTo>
                <a:lnTo>
                  <a:pt x="397" y="399"/>
                </a:lnTo>
                <a:lnTo>
                  <a:pt x="391" y="391"/>
                </a:lnTo>
                <a:lnTo>
                  <a:pt x="403" y="383"/>
                </a:lnTo>
                <a:lnTo>
                  <a:pt x="396" y="371"/>
                </a:lnTo>
                <a:lnTo>
                  <a:pt x="404" y="371"/>
                </a:lnTo>
                <a:lnTo>
                  <a:pt x="414" y="354"/>
                </a:lnTo>
                <a:lnTo>
                  <a:pt x="410" y="348"/>
                </a:lnTo>
                <a:lnTo>
                  <a:pt x="397" y="345"/>
                </a:lnTo>
                <a:lnTo>
                  <a:pt x="386" y="328"/>
                </a:lnTo>
                <a:lnTo>
                  <a:pt x="371" y="289"/>
                </a:lnTo>
                <a:lnTo>
                  <a:pt x="361" y="283"/>
                </a:lnTo>
                <a:lnTo>
                  <a:pt x="342" y="231"/>
                </a:lnTo>
                <a:lnTo>
                  <a:pt x="316" y="207"/>
                </a:lnTo>
                <a:lnTo>
                  <a:pt x="298" y="171"/>
                </a:lnTo>
                <a:lnTo>
                  <a:pt x="250" y="126"/>
                </a:lnTo>
                <a:lnTo>
                  <a:pt x="228" y="84"/>
                </a:lnTo>
                <a:lnTo>
                  <a:pt x="179" y="43"/>
                </a:lnTo>
                <a:lnTo>
                  <a:pt x="194" y="0"/>
                </a:lnTo>
                <a:lnTo>
                  <a:pt x="99" y="18"/>
                </a:lnTo>
                <a:lnTo>
                  <a:pt x="0" y="32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7" name="Freeform 42"/>
          <p:cNvSpPr>
            <a:spLocks/>
          </p:cNvSpPr>
          <p:nvPr/>
        </p:nvSpPr>
        <p:spPr bwMode="auto">
          <a:xfrm>
            <a:off x="5160963" y="2600325"/>
            <a:ext cx="639762" cy="1263650"/>
          </a:xfrm>
          <a:custGeom>
            <a:avLst/>
            <a:gdLst>
              <a:gd name="T0" fmla="*/ 0 w 298"/>
              <a:gd name="T1" fmla="*/ 2147483647 h 731"/>
              <a:gd name="T2" fmla="*/ 2147483647 w 298"/>
              <a:gd name="T3" fmla="*/ 2147483647 h 731"/>
              <a:gd name="T4" fmla="*/ 2147483647 w 298"/>
              <a:gd name="T5" fmla="*/ 2147483647 h 731"/>
              <a:gd name="T6" fmla="*/ 2147483647 w 298"/>
              <a:gd name="T7" fmla="*/ 2147483647 h 731"/>
              <a:gd name="T8" fmla="*/ 2147483647 w 298"/>
              <a:gd name="T9" fmla="*/ 2147483647 h 731"/>
              <a:gd name="T10" fmla="*/ 2147483647 w 298"/>
              <a:gd name="T11" fmla="*/ 2147483647 h 731"/>
              <a:gd name="T12" fmla="*/ 2147483647 w 298"/>
              <a:gd name="T13" fmla="*/ 2147483647 h 731"/>
              <a:gd name="T14" fmla="*/ 2147483647 w 298"/>
              <a:gd name="T15" fmla="*/ 2147483647 h 731"/>
              <a:gd name="T16" fmla="*/ 2147483647 w 298"/>
              <a:gd name="T17" fmla="*/ 2147483647 h 731"/>
              <a:gd name="T18" fmla="*/ 2147483647 w 298"/>
              <a:gd name="T19" fmla="*/ 0 h 731"/>
              <a:gd name="T20" fmla="*/ 2147483647 w 298"/>
              <a:gd name="T21" fmla="*/ 2147483647 h 731"/>
              <a:gd name="T22" fmla="*/ 2147483647 w 298"/>
              <a:gd name="T23" fmla="*/ 2147483647 h 731"/>
              <a:gd name="T24" fmla="*/ 2147483647 w 298"/>
              <a:gd name="T25" fmla="*/ 2147483647 h 731"/>
              <a:gd name="T26" fmla="*/ 2147483647 w 298"/>
              <a:gd name="T27" fmla="*/ 2147483647 h 731"/>
              <a:gd name="T28" fmla="*/ 2147483647 w 298"/>
              <a:gd name="T29" fmla="*/ 2147483647 h 731"/>
              <a:gd name="T30" fmla="*/ 2147483647 w 298"/>
              <a:gd name="T31" fmla="*/ 2147483647 h 731"/>
              <a:gd name="T32" fmla="*/ 2147483647 w 298"/>
              <a:gd name="T33" fmla="*/ 2147483647 h 731"/>
              <a:gd name="T34" fmla="*/ 2147483647 w 298"/>
              <a:gd name="T35" fmla="*/ 2147483647 h 731"/>
              <a:gd name="T36" fmla="*/ 2147483647 w 298"/>
              <a:gd name="T37" fmla="*/ 2147483647 h 731"/>
              <a:gd name="T38" fmla="*/ 2147483647 w 298"/>
              <a:gd name="T39" fmla="*/ 2147483647 h 731"/>
              <a:gd name="T40" fmla="*/ 2147483647 w 298"/>
              <a:gd name="T41" fmla="*/ 2147483647 h 731"/>
              <a:gd name="T42" fmla="*/ 2147483647 w 298"/>
              <a:gd name="T43" fmla="*/ 2147483647 h 731"/>
              <a:gd name="T44" fmla="*/ 2147483647 w 298"/>
              <a:gd name="T45" fmla="*/ 2147483647 h 731"/>
              <a:gd name="T46" fmla="*/ 2147483647 w 298"/>
              <a:gd name="T47" fmla="*/ 2147483647 h 731"/>
              <a:gd name="T48" fmla="*/ 2147483647 w 298"/>
              <a:gd name="T49" fmla="*/ 2147483647 h 731"/>
              <a:gd name="T50" fmla="*/ 2147483647 w 298"/>
              <a:gd name="T51" fmla="*/ 2147483647 h 731"/>
              <a:gd name="T52" fmla="*/ 2147483647 w 298"/>
              <a:gd name="T53" fmla="*/ 2147483647 h 731"/>
              <a:gd name="T54" fmla="*/ 2147483647 w 298"/>
              <a:gd name="T55" fmla="*/ 2147483647 h 731"/>
              <a:gd name="T56" fmla="*/ 2147483647 w 298"/>
              <a:gd name="T57" fmla="*/ 2147483647 h 731"/>
              <a:gd name="T58" fmla="*/ 2147483647 w 298"/>
              <a:gd name="T59" fmla="*/ 2147483647 h 731"/>
              <a:gd name="T60" fmla="*/ 2147483647 w 298"/>
              <a:gd name="T61" fmla="*/ 2147483647 h 731"/>
              <a:gd name="T62" fmla="*/ 2147483647 w 298"/>
              <a:gd name="T63" fmla="*/ 2147483647 h 731"/>
              <a:gd name="T64" fmla="*/ 2147483647 w 298"/>
              <a:gd name="T65" fmla="*/ 2147483647 h 731"/>
              <a:gd name="T66" fmla="*/ 2147483647 w 298"/>
              <a:gd name="T67" fmla="*/ 2147483647 h 731"/>
              <a:gd name="T68" fmla="*/ 2147483647 w 298"/>
              <a:gd name="T69" fmla="*/ 2147483647 h 731"/>
              <a:gd name="T70" fmla="*/ 2147483647 w 298"/>
              <a:gd name="T71" fmla="*/ 2147483647 h 731"/>
              <a:gd name="T72" fmla="*/ 2147483647 w 298"/>
              <a:gd name="T73" fmla="*/ 2147483647 h 731"/>
              <a:gd name="T74" fmla="*/ 2147483647 w 298"/>
              <a:gd name="T75" fmla="*/ 2147483647 h 731"/>
              <a:gd name="T76" fmla="*/ 0 w 298"/>
              <a:gd name="T77" fmla="*/ 2147483647 h 731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98" h="731">
                <a:moveTo>
                  <a:pt x="0" y="323"/>
                </a:moveTo>
                <a:lnTo>
                  <a:pt x="7" y="299"/>
                </a:lnTo>
                <a:lnTo>
                  <a:pt x="26" y="255"/>
                </a:lnTo>
                <a:lnTo>
                  <a:pt x="37" y="207"/>
                </a:lnTo>
                <a:lnTo>
                  <a:pt x="26" y="171"/>
                </a:lnTo>
                <a:lnTo>
                  <a:pt x="78" y="119"/>
                </a:lnTo>
                <a:lnTo>
                  <a:pt x="90" y="92"/>
                </a:lnTo>
                <a:lnTo>
                  <a:pt x="90" y="77"/>
                </a:lnTo>
                <a:lnTo>
                  <a:pt x="53" y="19"/>
                </a:lnTo>
                <a:lnTo>
                  <a:pt x="249" y="0"/>
                </a:lnTo>
                <a:lnTo>
                  <a:pt x="254" y="46"/>
                </a:lnTo>
                <a:lnTo>
                  <a:pt x="275" y="99"/>
                </a:lnTo>
                <a:lnTo>
                  <a:pt x="293" y="378"/>
                </a:lnTo>
                <a:lnTo>
                  <a:pt x="289" y="434"/>
                </a:lnTo>
                <a:lnTo>
                  <a:pt x="298" y="470"/>
                </a:lnTo>
                <a:lnTo>
                  <a:pt x="289" y="531"/>
                </a:lnTo>
                <a:lnTo>
                  <a:pt x="273" y="558"/>
                </a:lnTo>
                <a:lnTo>
                  <a:pt x="264" y="603"/>
                </a:lnTo>
                <a:lnTo>
                  <a:pt x="271" y="617"/>
                </a:lnTo>
                <a:lnTo>
                  <a:pt x="264" y="644"/>
                </a:lnTo>
                <a:lnTo>
                  <a:pt x="270" y="655"/>
                </a:lnTo>
                <a:lnTo>
                  <a:pt x="243" y="667"/>
                </a:lnTo>
                <a:lnTo>
                  <a:pt x="239" y="713"/>
                </a:lnTo>
                <a:lnTo>
                  <a:pt x="204" y="695"/>
                </a:lnTo>
                <a:lnTo>
                  <a:pt x="186" y="720"/>
                </a:lnTo>
                <a:lnTo>
                  <a:pt x="187" y="731"/>
                </a:lnTo>
                <a:lnTo>
                  <a:pt x="177" y="731"/>
                </a:lnTo>
                <a:lnTo>
                  <a:pt x="166" y="695"/>
                </a:lnTo>
                <a:lnTo>
                  <a:pt x="159" y="655"/>
                </a:lnTo>
                <a:lnTo>
                  <a:pt x="144" y="626"/>
                </a:lnTo>
                <a:lnTo>
                  <a:pt x="125" y="617"/>
                </a:lnTo>
                <a:lnTo>
                  <a:pt x="104" y="588"/>
                </a:lnTo>
                <a:lnTo>
                  <a:pt x="95" y="553"/>
                </a:lnTo>
                <a:lnTo>
                  <a:pt x="109" y="497"/>
                </a:lnTo>
                <a:lnTo>
                  <a:pt x="97" y="486"/>
                </a:lnTo>
                <a:lnTo>
                  <a:pt x="67" y="486"/>
                </a:lnTo>
                <a:lnTo>
                  <a:pt x="62" y="449"/>
                </a:lnTo>
                <a:lnTo>
                  <a:pt x="12" y="381"/>
                </a:lnTo>
                <a:lnTo>
                  <a:pt x="0" y="323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highlight>
                <a:srgbClr val="996600"/>
              </a:highlight>
            </a:endParaRPr>
          </a:p>
        </p:txBody>
      </p:sp>
      <p:sp>
        <p:nvSpPr>
          <p:cNvPr id="2088" name="Freeform 43"/>
          <p:cNvSpPr>
            <a:spLocks/>
          </p:cNvSpPr>
          <p:nvPr/>
        </p:nvSpPr>
        <p:spPr bwMode="auto">
          <a:xfrm>
            <a:off x="5724525" y="2705100"/>
            <a:ext cx="503238" cy="962025"/>
          </a:xfrm>
          <a:custGeom>
            <a:avLst/>
            <a:gdLst>
              <a:gd name="T0" fmla="*/ 0 w 236"/>
              <a:gd name="T1" fmla="*/ 2147483647 h 549"/>
              <a:gd name="T2" fmla="*/ 2147483647 w 236"/>
              <a:gd name="T3" fmla="*/ 2147483647 h 549"/>
              <a:gd name="T4" fmla="*/ 2147483647 w 236"/>
              <a:gd name="T5" fmla="*/ 2147483647 h 549"/>
              <a:gd name="T6" fmla="*/ 2147483647 w 236"/>
              <a:gd name="T7" fmla="*/ 2147483647 h 549"/>
              <a:gd name="T8" fmla="*/ 2147483647 w 236"/>
              <a:gd name="T9" fmla="*/ 2147483647 h 549"/>
              <a:gd name="T10" fmla="*/ 2147483647 w 236"/>
              <a:gd name="T11" fmla="*/ 2147483647 h 549"/>
              <a:gd name="T12" fmla="*/ 2147483647 w 236"/>
              <a:gd name="T13" fmla="*/ 2147483647 h 549"/>
              <a:gd name="T14" fmla="*/ 2147483647 w 236"/>
              <a:gd name="T15" fmla="*/ 2147483647 h 549"/>
              <a:gd name="T16" fmla="*/ 2147483647 w 236"/>
              <a:gd name="T17" fmla="*/ 2147483647 h 549"/>
              <a:gd name="T18" fmla="*/ 2147483647 w 236"/>
              <a:gd name="T19" fmla="*/ 2147483647 h 549"/>
              <a:gd name="T20" fmla="*/ 2147483647 w 236"/>
              <a:gd name="T21" fmla="*/ 2147483647 h 549"/>
              <a:gd name="T22" fmla="*/ 2147483647 w 236"/>
              <a:gd name="T23" fmla="*/ 2147483647 h 549"/>
              <a:gd name="T24" fmla="*/ 2147483647 w 236"/>
              <a:gd name="T25" fmla="*/ 2147483647 h 549"/>
              <a:gd name="T26" fmla="*/ 2147483647 w 236"/>
              <a:gd name="T27" fmla="*/ 2147483647 h 549"/>
              <a:gd name="T28" fmla="*/ 2147483647 w 236"/>
              <a:gd name="T29" fmla="*/ 2147483647 h 549"/>
              <a:gd name="T30" fmla="*/ 2147483647 w 236"/>
              <a:gd name="T31" fmla="*/ 2147483647 h 549"/>
              <a:gd name="T32" fmla="*/ 2147483647 w 236"/>
              <a:gd name="T33" fmla="*/ 2147483647 h 549"/>
              <a:gd name="T34" fmla="*/ 2147483647 w 236"/>
              <a:gd name="T35" fmla="*/ 2147483647 h 549"/>
              <a:gd name="T36" fmla="*/ 2147483647 w 236"/>
              <a:gd name="T37" fmla="*/ 0 h 549"/>
              <a:gd name="T38" fmla="*/ 2147483647 w 236"/>
              <a:gd name="T39" fmla="*/ 2147483647 h 549"/>
              <a:gd name="T40" fmla="*/ 2147483647 w 236"/>
              <a:gd name="T41" fmla="*/ 2147483647 h 549"/>
              <a:gd name="T42" fmla="*/ 2147483647 w 236"/>
              <a:gd name="T43" fmla="*/ 2147483647 h 549"/>
              <a:gd name="T44" fmla="*/ 2147483647 w 236"/>
              <a:gd name="T45" fmla="*/ 2147483647 h 549"/>
              <a:gd name="T46" fmla="*/ 2147483647 w 236"/>
              <a:gd name="T47" fmla="*/ 2147483647 h 549"/>
              <a:gd name="T48" fmla="*/ 2147483647 w 236"/>
              <a:gd name="T49" fmla="*/ 2147483647 h 549"/>
              <a:gd name="T50" fmla="*/ 2147483647 w 236"/>
              <a:gd name="T51" fmla="*/ 2147483647 h 549"/>
              <a:gd name="T52" fmla="*/ 2147483647 w 236"/>
              <a:gd name="T53" fmla="*/ 2147483647 h 549"/>
              <a:gd name="T54" fmla="*/ 0 w 236"/>
              <a:gd name="T55" fmla="*/ 2147483647 h 54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36" h="549">
                <a:moveTo>
                  <a:pt x="0" y="535"/>
                </a:moveTo>
                <a:lnTo>
                  <a:pt x="7" y="549"/>
                </a:lnTo>
                <a:lnTo>
                  <a:pt x="15" y="533"/>
                </a:lnTo>
                <a:lnTo>
                  <a:pt x="47" y="525"/>
                </a:lnTo>
                <a:lnTo>
                  <a:pt x="59" y="529"/>
                </a:lnTo>
                <a:lnTo>
                  <a:pt x="96" y="512"/>
                </a:lnTo>
                <a:lnTo>
                  <a:pt x="108" y="528"/>
                </a:lnTo>
                <a:lnTo>
                  <a:pt x="121" y="490"/>
                </a:lnTo>
                <a:lnTo>
                  <a:pt x="131" y="481"/>
                </a:lnTo>
                <a:lnTo>
                  <a:pt x="158" y="501"/>
                </a:lnTo>
                <a:lnTo>
                  <a:pt x="162" y="479"/>
                </a:lnTo>
                <a:lnTo>
                  <a:pt x="193" y="430"/>
                </a:lnTo>
                <a:lnTo>
                  <a:pt x="196" y="402"/>
                </a:lnTo>
                <a:lnTo>
                  <a:pt x="207" y="404"/>
                </a:lnTo>
                <a:lnTo>
                  <a:pt x="236" y="380"/>
                </a:lnTo>
                <a:lnTo>
                  <a:pt x="228" y="361"/>
                </a:lnTo>
                <a:lnTo>
                  <a:pt x="232" y="346"/>
                </a:lnTo>
                <a:lnTo>
                  <a:pt x="205" y="6"/>
                </a:lnTo>
                <a:lnTo>
                  <a:pt x="201" y="0"/>
                </a:lnTo>
                <a:lnTo>
                  <a:pt x="63" y="20"/>
                </a:lnTo>
                <a:lnTo>
                  <a:pt x="34" y="41"/>
                </a:lnTo>
                <a:lnTo>
                  <a:pt x="11" y="31"/>
                </a:lnTo>
                <a:lnTo>
                  <a:pt x="29" y="310"/>
                </a:lnTo>
                <a:lnTo>
                  <a:pt x="25" y="366"/>
                </a:lnTo>
                <a:lnTo>
                  <a:pt x="34" y="402"/>
                </a:lnTo>
                <a:lnTo>
                  <a:pt x="25" y="463"/>
                </a:lnTo>
                <a:lnTo>
                  <a:pt x="9" y="490"/>
                </a:lnTo>
                <a:lnTo>
                  <a:pt x="0" y="535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highlight>
                <a:srgbClr val="996600"/>
              </a:highlight>
            </a:endParaRPr>
          </a:p>
        </p:txBody>
      </p:sp>
      <p:sp>
        <p:nvSpPr>
          <p:cNvPr id="2089" name="Freeform 44"/>
          <p:cNvSpPr>
            <a:spLocks/>
          </p:cNvSpPr>
          <p:nvPr/>
        </p:nvSpPr>
        <p:spPr bwMode="auto">
          <a:xfrm>
            <a:off x="4386263" y="2427288"/>
            <a:ext cx="974725" cy="700087"/>
          </a:xfrm>
          <a:custGeom>
            <a:avLst/>
            <a:gdLst>
              <a:gd name="T0" fmla="*/ 0 w 456"/>
              <a:gd name="T1" fmla="*/ 2147483647 h 405"/>
              <a:gd name="T2" fmla="*/ 2147483647 w 456"/>
              <a:gd name="T3" fmla="*/ 2147483647 h 405"/>
              <a:gd name="T4" fmla="*/ 2147483647 w 456"/>
              <a:gd name="T5" fmla="*/ 2147483647 h 405"/>
              <a:gd name="T6" fmla="*/ 2147483647 w 456"/>
              <a:gd name="T7" fmla="*/ 2147483647 h 405"/>
              <a:gd name="T8" fmla="*/ 2147483647 w 456"/>
              <a:gd name="T9" fmla="*/ 2147483647 h 405"/>
              <a:gd name="T10" fmla="*/ 2147483647 w 456"/>
              <a:gd name="T11" fmla="*/ 2147483647 h 405"/>
              <a:gd name="T12" fmla="*/ 2147483647 w 456"/>
              <a:gd name="T13" fmla="*/ 2147483647 h 405"/>
              <a:gd name="T14" fmla="*/ 2147483647 w 456"/>
              <a:gd name="T15" fmla="*/ 2147483647 h 405"/>
              <a:gd name="T16" fmla="*/ 2147483647 w 456"/>
              <a:gd name="T17" fmla="*/ 2147483647 h 405"/>
              <a:gd name="T18" fmla="*/ 2147483647 w 456"/>
              <a:gd name="T19" fmla="*/ 2147483647 h 405"/>
              <a:gd name="T20" fmla="*/ 2147483647 w 456"/>
              <a:gd name="T21" fmla="*/ 2147483647 h 405"/>
              <a:gd name="T22" fmla="*/ 2147483647 w 456"/>
              <a:gd name="T23" fmla="*/ 2147483647 h 405"/>
              <a:gd name="T24" fmla="*/ 2147483647 w 456"/>
              <a:gd name="T25" fmla="*/ 2147483647 h 405"/>
              <a:gd name="T26" fmla="*/ 2147483647 w 456"/>
              <a:gd name="T27" fmla="*/ 2147483647 h 405"/>
              <a:gd name="T28" fmla="*/ 2147483647 w 456"/>
              <a:gd name="T29" fmla="*/ 2147483647 h 405"/>
              <a:gd name="T30" fmla="*/ 2147483647 w 456"/>
              <a:gd name="T31" fmla="*/ 2147483647 h 405"/>
              <a:gd name="T32" fmla="*/ 2147483647 w 456"/>
              <a:gd name="T33" fmla="*/ 2147483647 h 405"/>
              <a:gd name="T34" fmla="*/ 2147483647 w 456"/>
              <a:gd name="T35" fmla="*/ 2147483647 h 405"/>
              <a:gd name="T36" fmla="*/ 2147483647 w 456"/>
              <a:gd name="T37" fmla="*/ 2147483647 h 405"/>
              <a:gd name="T38" fmla="*/ 2147483647 w 456"/>
              <a:gd name="T39" fmla="*/ 2147483647 h 405"/>
              <a:gd name="T40" fmla="*/ 2147483647 w 456"/>
              <a:gd name="T41" fmla="*/ 2147483647 h 405"/>
              <a:gd name="T42" fmla="*/ 2147483647 w 456"/>
              <a:gd name="T43" fmla="*/ 0 h 405"/>
              <a:gd name="T44" fmla="*/ 2147483647 w 456"/>
              <a:gd name="T45" fmla="*/ 2147483647 h 405"/>
              <a:gd name="T46" fmla="*/ 0 w 456"/>
              <a:gd name="T47" fmla="*/ 2147483647 h 40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456" h="405">
                <a:moveTo>
                  <a:pt x="0" y="6"/>
                </a:moveTo>
                <a:lnTo>
                  <a:pt x="1" y="38"/>
                </a:lnTo>
                <a:lnTo>
                  <a:pt x="8" y="61"/>
                </a:lnTo>
                <a:lnTo>
                  <a:pt x="5" y="85"/>
                </a:lnTo>
                <a:lnTo>
                  <a:pt x="8" y="141"/>
                </a:lnTo>
                <a:lnTo>
                  <a:pt x="30" y="221"/>
                </a:lnTo>
                <a:lnTo>
                  <a:pt x="31" y="246"/>
                </a:lnTo>
                <a:lnTo>
                  <a:pt x="45" y="281"/>
                </a:lnTo>
                <a:lnTo>
                  <a:pt x="53" y="346"/>
                </a:lnTo>
                <a:lnTo>
                  <a:pt x="49" y="365"/>
                </a:lnTo>
                <a:lnTo>
                  <a:pt x="56" y="384"/>
                </a:lnTo>
                <a:lnTo>
                  <a:pt x="349" y="377"/>
                </a:lnTo>
                <a:lnTo>
                  <a:pt x="373" y="405"/>
                </a:lnTo>
                <a:lnTo>
                  <a:pt x="392" y="361"/>
                </a:lnTo>
                <a:lnTo>
                  <a:pt x="403" y="313"/>
                </a:lnTo>
                <a:lnTo>
                  <a:pt x="392" y="277"/>
                </a:lnTo>
                <a:lnTo>
                  <a:pt x="444" y="225"/>
                </a:lnTo>
                <a:lnTo>
                  <a:pt x="456" y="198"/>
                </a:lnTo>
                <a:lnTo>
                  <a:pt x="456" y="183"/>
                </a:lnTo>
                <a:lnTo>
                  <a:pt x="419" y="125"/>
                </a:lnTo>
                <a:lnTo>
                  <a:pt x="380" y="65"/>
                </a:lnTo>
                <a:lnTo>
                  <a:pt x="373" y="0"/>
                </a:lnTo>
                <a:lnTo>
                  <a:pt x="10" y="6"/>
                </a:lnTo>
                <a:lnTo>
                  <a:pt x="0" y="6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highlight>
                <a:srgbClr val="996600"/>
              </a:highlight>
            </a:endParaRPr>
          </a:p>
        </p:txBody>
      </p:sp>
      <p:sp>
        <p:nvSpPr>
          <p:cNvPr id="2090" name="Freeform 45"/>
          <p:cNvSpPr>
            <a:spLocks/>
          </p:cNvSpPr>
          <p:nvPr/>
        </p:nvSpPr>
        <p:spPr bwMode="auto">
          <a:xfrm>
            <a:off x="3478213" y="3179763"/>
            <a:ext cx="1208087" cy="714375"/>
          </a:xfrm>
          <a:custGeom>
            <a:avLst/>
            <a:gdLst>
              <a:gd name="T0" fmla="*/ 0 w 565"/>
              <a:gd name="T1" fmla="*/ 2147483647 h 413"/>
              <a:gd name="T2" fmla="*/ 2147483647 w 565"/>
              <a:gd name="T3" fmla="*/ 0 h 413"/>
              <a:gd name="T4" fmla="*/ 2147483647 w 565"/>
              <a:gd name="T5" fmla="*/ 2147483647 h 413"/>
              <a:gd name="T6" fmla="*/ 2147483647 w 565"/>
              <a:gd name="T7" fmla="*/ 2147483647 h 413"/>
              <a:gd name="T8" fmla="*/ 2147483647 w 565"/>
              <a:gd name="T9" fmla="*/ 2147483647 h 413"/>
              <a:gd name="T10" fmla="*/ 2147483647 w 565"/>
              <a:gd name="T11" fmla="*/ 2147483647 h 413"/>
              <a:gd name="T12" fmla="*/ 2147483647 w 565"/>
              <a:gd name="T13" fmla="*/ 2147483647 h 413"/>
              <a:gd name="T14" fmla="*/ 2147483647 w 565"/>
              <a:gd name="T15" fmla="*/ 2147483647 h 413"/>
              <a:gd name="T16" fmla="*/ 2147483647 w 565"/>
              <a:gd name="T17" fmla="*/ 2147483647 h 413"/>
              <a:gd name="T18" fmla="*/ 2147483647 w 565"/>
              <a:gd name="T19" fmla="*/ 2147483647 h 413"/>
              <a:gd name="T20" fmla="*/ 2147483647 w 565"/>
              <a:gd name="T21" fmla="*/ 2147483647 h 413"/>
              <a:gd name="T22" fmla="*/ 2147483647 w 565"/>
              <a:gd name="T23" fmla="*/ 2147483647 h 413"/>
              <a:gd name="T24" fmla="*/ 2147483647 w 565"/>
              <a:gd name="T25" fmla="*/ 2147483647 h 413"/>
              <a:gd name="T26" fmla="*/ 2147483647 w 565"/>
              <a:gd name="T27" fmla="*/ 2147483647 h 413"/>
              <a:gd name="T28" fmla="*/ 0 w 565"/>
              <a:gd name="T29" fmla="*/ 2147483647 h 41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65" h="413">
                <a:moveTo>
                  <a:pt x="0" y="392"/>
                </a:moveTo>
                <a:lnTo>
                  <a:pt x="19" y="0"/>
                </a:lnTo>
                <a:lnTo>
                  <a:pt x="230" y="16"/>
                </a:lnTo>
                <a:lnTo>
                  <a:pt x="509" y="19"/>
                </a:lnTo>
                <a:lnTo>
                  <a:pt x="525" y="39"/>
                </a:lnTo>
                <a:lnTo>
                  <a:pt x="533" y="38"/>
                </a:lnTo>
                <a:lnTo>
                  <a:pt x="540" y="46"/>
                </a:lnTo>
                <a:lnTo>
                  <a:pt x="541" y="55"/>
                </a:lnTo>
                <a:lnTo>
                  <a:pt x="534" y="55"/>
                </a:lnTo>
                <a:lnTo>
                  <a:pt x="525" y="84"/>
                </a:lnTo>
                <a:lnTo>
                  <a:pt x="547" y="126"/>
                </a:lnTo>
                <a:lnTo>
                  <a:pt x="565" y="135"/>
                </a:lnTo>
                <a:lnTo>
                  <a:pt x="563" y="412"/>
                </a:lnTo>
                <a:lnTo>
                  <a:pt x="321" y="413"/>
                </a:lnTo>
                <a:lnTo>
                  <a:pt x="0" y="392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1" name="Freeform 46"/>
          <p:cNvSpPr>
            <a:spLocks/>
          </p:cNvSpPr>
          <p:nvPr/>
        </p:nvSpPr>
        <p:spPr bwMode="auto">
          <a:xfrm>
            <a:off x="5537200" y="3314700"/>
            <a:ext cx="1181100" cy="661988"/>
          </a:xfrm>
          <a:custGeom>
            <a:avLst/>
            <a:gdLst>
              <a:gd name="T0" fmla="*/ 0 w 552"/>
              <a:gd name="T1" fmla="*/ 2147483647 h 383"/>
              <a:gd name="T2" fmla="*/ 2147483647 w 552"/>
              <a:gd name="T3" fmla="*/ 2147483647 h 383"/>
              <a:gd name="T4" fmla="*/ 2147483647 w 552"/>
              <a:gd name="T5" fmla="*/ 2147483647 h 383"/>
              <a:gd name="T6" fmla="*/ 2147483647 w 552"/>
              <a:gd name="T7" fmla="*/ 2147483647 h 383"/>
              <a:gd name="T8" fmla="*/ 2147483647 w 552"/>
              <a:gd name="T9" fmla="*/ 2147483647 h 383"/>
              <a:gd name="T10" fmla="*/ 2147483647 w 552"/>
              <a:gd name="T11" fmla="*/ 2147483647 h 383"/>
              <a:gd name="T12" fmla="*/ 2147483647 w 552"/>
              <a:gd name="T13" fmla="*/ 2147483647 h 383"/>
              <a:gd name="T14" fmla="*/ 2147483647 w 552"/>
              <a:gd name="T15" fmla="*/ 2147483647 h 383"/>
              <a:gd name="T16" fmla="*/ 2147483647 w 552"/>
              <a:gd name="T17" fmla="*/ 2147483647 h 383"/>
              <a:gd name="T18" fmla="*/ 2147483647 w 552"/>
              <a:gd name="T19" fmla="*/ 2147483647 h 383"/>
              <a:gd name="T20" fmla="*/ 2147483647 w 552"/>
              <a:gd name="T21" fmla="*/ 2147483647 h 383"/>
              <a:gd name="T22" fmla="*/ 2147483647 w 552"/>
              <a:gd name="T23" fmla="*/ 2147483647 h 383"/>
              <a:gd name="T24" fmla="*/ 2147483647 w 552"/>
              <a:gd name="T25" fmla="*/ 2147483647 h 383"/>
              <a:gd name="T26" fmla="*/ 2147483647 w 552"/>
              <a:gd name="T27" fmla="*/ 2147483647 h 383"/>
              <a:gd name="T28" fmla="*/ 2147483647 w 552"/>
              <a:gd name="T29" fmla="*/ 2147483647 h 383"/>
              <a:gd name="T30" fmla="*/ 2147483647 w 552"/>
              <a:gd name="T31" fmla="*/ 2147483647 h 383"/>
              <a:gd name="T32" fmla="*/ 2147483647 w 552"/>
              <a:gd name="T33" fmla="*/ 2147483647 h 383"/>
              <a:gd name="T34" fmla="*/ 2147483647 w 552"/>
              <a:gd name="T35" fmla="*/ 2147483647 h 383"/>
              <a:gd name="T36" fmla="*/ 2147483647 w 552"/>
              <a:gd name="T37" fmla="*/ 2147483647 h 383"/>
              <a:gd name="T38" fmla="*/ 2147483647 w 552"/>
              <a:gd name="T39" fmla="*/ 2147483647 h 383"/>
              <a:gd name="T40" fmla="*/ 2147483647 w 552"/>
              <a:gd name="T41" fmla="*/ 2147483647 h 383"/>
              <a:gd name="T42" fmla="*/ 2147483647 w 552"/>
              <a:gd name="T43" fmla="*/ 2147483647 h 383"/>
              <a:gd name="T44" fmla="*/ 2147483647 w 552"/>
              <a:gd name="T45" fmla="*/ 2147483647 h 383"/>
              <a:gd name="T46" fmla="*/ 2147483647 w 552"/>
              <a:gd name="T47" fmla="*/ 2147483647 h 383"/>
              <a:gd name="T48" fmla="*/ 2147483647 w 552"/>
              <a:gd name="T49" fmla="*/ 2147483647 h 383"/>
              <a:gd name="T50" fmla="*/ 2147483647 w 552"/>
              <a:gd name="T51" fmla="*/ 2147483647 h 383"/>
              <a:gd name="T52" fmla="*/ 2147483647 w 552"/>
              <a:gd name="T53" fmla="*/ 2147483647 h 383"/>
              <a:gd name="T54" fmla="*/ 2147483647 w 552"/>
              <a:gd name="T55" fmla="*/ 0 h 383"/>
              <a:gd name="T56" fmla="*/ 2147483647 w 552"/>
              <a:gd name="T57" fmla="*/ 2147483647 h 383"/>
              <a:gd name="T58" fmla="*/ 2147483647 w 552"/>
              <a:gd name="T59" fmla="*/ 2147483647 h 383"/>
              <a:gd name="T60" fmla="*/ 2147483647 w 552"/>
              <a:gd name="T61" fmla="*/ 2147483647 h 383"/>
              <a:gd name="T62" fmla="*/ 2147483647 w 552"/>
              <a:gd name="T63" fmla="*/ 2147483647 h 383"/>
              <a:gd name="T64" fmla="*/ 2147483647 w 552"/>
              <a:gd name="T65" fmla="*/ 2147483647 h 383"/>
              <a:gd name="T66" fmla="*/ 2147483647 w 552"/>
              <a:gd name="T67" fmla="*/ 2147483647 h 383"/>
              <a:gd name="T68" fmla="*/ 2147483647 w 552"/>
              <a:gd name="T69" fmla="*/ 2147483647 h 383"/>
              <a:gd name="T70" fmla="*/ 2147483647 w 552"/>
              <a:gd name="T71" fmla="*/ 2147483647 h 383"/>
              <a:gd name="T72" fmla="*/ 2147483647 w 552"/>
              <a:gd name="T73" fmla="*/ 2147483647 h 383"/>
              <a:gd name="T74" fmla="*/ 2147483647 w 552"/>
              <a:gd name="T75" fmla="*/ 2147483647 h 383"/>
              <a:gd name="T76" fmla="*/ 2147483647 w 552"/>
              <a:gd name="T77" fmla="*/ 2147483647 h 383"/>
              <a:gd name="T78" fmla="*/ 2147483647 w 552"/>
              <a:gd name="T79" fmla="*/ 2147483647 h 383"/>
              <a:gd name="T80" fmla="*/ 2147483647 w 552"/>
              <a:gd name="T81" fmla="*/ 2147483647 h 383"/>
              <a:gd name="T82" fmla="*/ 2147483647 w 552"/>
              <a:gd name="T83" fmla="*/ 2147483647 h 383"/>
              <a:gd name="T84" fmla="*/ 2147483647 w 552"/>
              <a:gd name="T85" fmla="*/ 2147483647 h 383"/>
              <a:gd name="T86" fmla="*/ 2147483647 w 552"/>
              <a:gd name="T87" fmla="*/ 2147483647 h 383"/>
              <a:gd name="T88" fmla="*/ 2147483647 w 552"/>
              <a:gd name="T89" fmla="*/ 2147483647 h 383"/>
              <a:gd name="T90" fmla="*/ 2147483647 w 552"/>
              <a:gd name="T91" fmla="*/ 2147483647 h 383"/>
              <a:gd name="T92" fmla="*/ 0 w 552"/>
              <a:gd name="T93" fmla="*/ 2147483647 h 383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52" h="383">
                <a:moveTo>
                  <a:pt x="0" y="383"/>
                </a:moveTo>
                <a:lnTo>
                  <a:pt x="6" y="363"/>
                </a:lnTo>
                <a:lnTo>
                  <a:pt x="17" y="361"/>
                </a:lnTo>
                <a:lnTo>
                  <a:pt x="20" y="319"/>
                </a:lnTo>
                <a:lnTo>
                  <a:pt x="13" y="318"/>
                </a:lnTo>
                <a:lnTo>
                  <a:pt x="12" y="307"/>
                </a:lnTo>
                <a:lnTo>
                  <a:pt x="30" y="282"/>
                </a:lnTo>
                <a:lnTo>
                  <a:pt x="65" y="300"/>
                </a:lnTo>
                <a:lnTo>
                  <a:pt x="69" y="254"/>
                </a:lnTo>
                <a:lnTo>
                  <a:pt x="96" y="242"/>
                </a:lnTo>
                <a:lnTo>
                  <a:pt x="90" y="231"/>
                </a:lnTo>
                <a:lnTo>
                  <a:pt x="97" y="204"/>
                </a:lnTo>
                <a:lnTo>
                  <a:pt x="105" y="188"/>
                </a:lnTo>
                <a:lnTo>
                  <a:pt x="137" y="180"/>
                </a:lnTo>
                <a:lnTo>
                  <a:pt x="149" y="184"/>
                </a:lnTo>
                <a:lnTo>
                  <a:pt x="186" y="167"/>
                </a:lnTo>
                <a:lnTo>
                  <a:pt x="198" y="183"/>
                </a:lnTo>
                <a:lnTo>
                  <a:pt x="211" y="145"/>
                </a:lnTo>
                <a:lnTo>
                  <a:pt x="221" y="136"/>
                </a:lnTo>
                <a:lnTo>
                  <a:pt x="248" y="156"/>
                </a:lnTo>
                <a:lnTo>
                  <a:pt x="252" y="134"/>
                </a:lnTo>
                <a:lnTo>
                  <a:pt x="283" y="85"/>
                </a:lnTo>
                <a:lnTo>
                  <a:pt x="286" y="57"/>
                </a:lnTo>
                <a:lnTo>
                  <a:pt x="297" y="59"/>
                </a:lnTo>
                <a:lnTo>
                  <a:pt x="326" y="35"/>
                </a:lnTo>
                <a:lnTo>
                  <a:pt x="318" y="16"/>
                </a:lnTo>
                <a:lnTo>
                  <a:pt x="322" y="1"/>
                </a:lnTo>
                <a:lnTo>
                  <a:pt x="345" y="0"/>
                </a:lnTo>
                <a:lnTo>
                  <a:pt x="360" y="8"/>
                </a:lnTo>
                <a:lnTo>
                  <a:pt x="370" y="31"/>
                </a:lnTo>
                <a:lnTo>
                  <a:pt x="391" y="36"/>
                </a:lnTo>
                <a:lnTo>
                  <a:pt x="407" y="48"/>
                </a:lnTo>
                <a:lnTo>
                  <a:pt x="444" y="44"/>
                </a:lnTo>
                <a:lnTo>
                  <a:pt x="457" y="31"/>
                </a:lnTo>
                <a:lnTo>
                  <a:pt x="495" y="61"/>
                </a:lnTo>
                <a:lnTo>
                  <a:pt x="508" y="126"/>
                </a:lnTo>
                <a:lnTo>
                  <a:pt x="523" y="146"/>
                </a:lnTo>
                <a:lnTo>
                  <a:pt x="552" y="171"/>
                </a:lnTo>
                <a:lnTo>
                  <a:pt x="532" y="204"/>
                </a:lnTo>
                <a:lnTo>
                  <a:pt x="514" y="221"/>
                </a:lnTo>
                <a:lnTo>
                  <a:pt x="494" y="254"/>
                </a:lnTo>
                <a:lnTo>
                  <a:pt x="494" y="264"/>
                </a:lnTo>
                <a:lnTo>
                  <a:pt x="439" y="313"/>
                </a:lnTo>
                <a:lnTo>
                  <a:pt x="134" y="352"/>
                </a:lnTo>
                <a:lnTo>
                  <a:pt x="103" y="349"/>
                </a:lnTo>
                <a:lnTo>
                  <a:pt x="104" y="374"/>
                </a:lnTo>
                <a:lnTo>
                  <a:pt x="0" y="383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highlight>
                <a:srgbClr val="996600"/>
              </a:highlight>
            </a:endParaRPr>
          </a:p>
        </p:txBody>
      </p:sp>
      <p:sp>
        <p:nvSpPr>
          <p:cNvPr id="2092" name="Freeform 47"/>
          <p:cNvSpPr>
            <a:spLocks/>
          </p:cNvSpPr>
          <p:nvPr/>
        </p:nvSpPr>
        <p:spPr bwMode="auto">
          <a:xfrm>
            <a:off x="4791075" y="4781550"/>
            <a:ext cx="908050" cy="887413"/>
          </a:xfrm>
          <a:custGeom>
            <a:avLst/>
            <a:gdLst>
              <a:gd name="T0" fmla="*/ 2147483647 w 425"/>
              <a:gd name="T1" fmla="*/ 2147483647 h 513"/>
              <a:gd name="T2" fmla="*/ 2147483647 w 425"/>
              <a:gd name="T3" fmla="*/ 2147483647 h 513"/>
              <a:gd name="T4" fmla="*/ 2147483647 w 425"/>
              <a:gd name="T5" fmla="*/ 2147483647 h 513"/>
              <a:gd name="T6" fmla="*/ 2147483647 w 425"/>
              <a:gd name="T7" fmla="*/ 2147483647 h 513"/>
              <a:gd name="T8" fmla="*/ 2147483647 w 425"/>
              <a:gd name="T9" fmla="*/ 2147483647 h 513"/>
              <a:gd name="T10" fmla="*/ 2147483647 w 425"/>
              <a:gd name="T11" fmla="*/ 2147483647 h 513"/>
              <a:gd name="T12" fmla="*/ 2147483647 w 425"/>
              <a:gd name="T13" fmla="*/ 2147483647 h 513"/>
              <a:gd name="T14" fmla="*/ 2147483647 w 425"/>
              <a:gd name="T15" fmla="*/ 2147483647 h 513"/>
              <a:gd name="T16" fmla="*/ 2147483647 w 425"/>
              <a:gd name="T17" fmla="*/ 2147483647 h 513"/>
              <a:gd name="T18" fmla="*/ 2147483647 w 425"/>
              <a:gd name="T19" fmla="*/ 2147483647 h 513"/>
              <a:gd name="T20" fmla="*/ 2147483647 w 425"/>
              <a:gd name="T21" fmla="*/ 2147483647 h 513"/>
              <a:gd name="T22" fmla="*/ 2147483647 w 425"/>
              <a:gd name="T23" fmla="*/ 2147483647 h 513"/>
              <a:gd name="T24" fmla="*/ 2147483647 w 425"/>
              <a:gd name="T25" fmla="*/ 2147483647 h 513"/>
              <a:gd name="T26" fmla="*/ 2147483647 w 425"/>
              <a:gd name="T27" fmla="*/ 2147483647 h 513"/>
              <a:gd name="T28" fmla="*/ 2147483647 w 425"/>
              <a:gd name="T29" fmla="*/ 2147483647 h 513"/>
              <a:gd name="T30" fmla="*/ 2147483647 w 425"/>
              <a:gd name="T31" fmla="*/ 2147483647 h 513"/>
              <a:gd name="T32" fmla="*/ 2147483647 w 425"/>
              <a:gd name="T33" fmla="*/ 2147483647 h 513"/>
              <a:gd name="T34" fmla="*/ 2147483647 w 425"/>
              <a:gd name="T35" fmla="*/ 2147483647 h 513"/>
              <a:gd name="T36" fmla="*/ 2147483647 w 425"/>
              <a:gd name="T37" fmla="*/ 2147483647 h 513"/>
              <a:gd name="T38" fmla="*/ 2147483647 w 425"/>
              <a:gd name="T39" fmla="*/ 2147483647 h 513"/>
              <a:gd name="T40" fmla="*/ 2147483647 w 425"/>
              <a:gd name="T41" fmla="*/ 2147483647 h 513"/>
              <a:gd name="T42" fmla="*/ 2147483647 w 425"/>
              <a:gd name="T43" fmla="*/ 2147483647 h 513"/>
              <a:gd name="T44" fmla="*/ 2147483647 w 425"/>
              <a:gd name="T45" fmla="*/ 2147483647 h 513"/>
              <a:gd name="T46" fmla="*/ 2147483647 w 425"/>
              <a:gd name="T47" fmla="*/ 2147483647 h 513"/>
              <a:gd name="T48" fmla="*/ 2147483647 w 425"/>
              <a:gd name="T49" fmla="*/ 2147483647 h 513"/>
              <a:gd name="T50" fmla="*/ 2147483647 w 425"/>
              <a:gd name="T51" fmla="*/ 2147483647 h 513"/>
              <a:gd name="T52" fmla="*/ 2147483647 w 425"/>
              <a:gd name="T53" fmla="*/ 2147483647 h 513"/>
              <a:gd name="T54" fmla="*/ 2147483647 w 425"/>
              <a:gd name="T55" fmla="*/ 2147483647 h 513"/>
              <a:gd name="T56" fmla="*/ 2147483647 w 425"/>
              <a:gd name="T57" fmla="*/ 2147483647 h 513"/>
              <a:gd name="T58" fmla="*/ 2147483647 w 425"/>
              <a:gd name="T59" fmla="*/ 2147483647 h 513"/>
              <a:gd name="T60" fmla="*/ 2147483647 w 425"/>
              <a:gd name="T61" fmla="*/ 2147483647 h 513"/>
              <a:gd name="T62" fmla="*/ 2147483647 w 425"/>
              <a:gd name="T63" fmla="*/ 2147483647 h 513"/>
              <a:gd name="T64" fmla="*/ 2147483647 w 425"/>
              <a:gd name="T65" fmla="*/ 2147483647 h 513"/>
              <a:gd name="T66" fmla="*/ 2147483647 w 425"/>
              <a:gd name="T67" fmla="*/ 2147483647 h 513"/>
              <a:gd name="T68" fmla="*/ 2147483647 w 425"/>
              <a:gd name="T69" fmla="*/ 2147483647 h 513"/>
              <a:gd name="T70" fmla="*/ 2147483647 w 425"/>
              <a:gd name="T71" fmla="*/ 2147483647 h 513"/>
              <a:gd name="T72" fmla="*/ 2147483647 w 425"/>
              <a:gd name="T73" fmla="*/ 2147483647 h 513"/>
              <a:gd name="T74" fmla="*/ 2147483647 w 425"/>
              <a:gd name="T75" fmla="*/ 2147483647 h 513"/>
              <a:gd name="T76" fmla="*/ 2147483647 w 425"/>
              <a:gd name="T77" fmla="*/ 2147483647 h 513"/>
              <a:gd name="T78" fmla="*/ 2147483647 w 425"/>
              <a:gd name="T79" fmla="*/ 2147483647 h 513"/>
              <a:gd name="T80" fmla="*/ 2147483647 w 425"/>
              <a:gd name="T81" fmla="*/ 2147483647 h 513"/>
              <a:gd name="T82" fmla="*/ 2147483647 w 425"/>
              <a:gd name="T83" fmla="*/ 2147483647 h 513"/>
              <a:gd name="T84" fmla="*/ 2147483647 w 425"/>
              <a:gd name="T85" fmla="*/ 2147483647 h 513"/>
              <a:gd name="T86" fmla="*/ 2147483647 w 425"/>
              <a:gd name="T87" fmla="*/ 2147483647 h 513"/>
              <a:gd name="T88" fmla="*/ 2147483647 w 425"/>
              <a:gd name="T89" fmla="*/ 2147483647 h 513"/>
              <a:gd name="T90" fmla="*/ 2147483647 w 425"/>
              <a:gd name="T91" fmla="*/ 0 h 51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425" h="513">
                <a:moveTo>
                  <a:pt x="0" y="7"/>
                </a:moveTo>
                <a:lnTo>
                  <a:pt x="5" y="141"/>
                </a:lnTo>
                <a:lnTo>
                  <a:pt x="17" y="160"/>
                </a:lnTo>
                <a:lnTo>
                  <a:pt x="21" y="194"/>
                </a:lnTo>
                <a:lnTo>
                  <a:pt x="44" y="244"/>
                </a:lnTo>
                <a:lnTo>
                  <a:pt x="43" y="286"/>
                </a:lnTo>
                <a:lnTo>
                  <a:pt x="31" y="323"/>
                </a:lnTo>
                <a:lnTo>
                  <a:pt x="31" y="345"/>
                </a:lnTo>
                <a:lnTo>
                  <a:pt x="34" y="368"/>
                </a:lnTo>
                <a:lnTo>
                  <a:pt x="33" y="391"/>
                </a:lnTo>
                <a:lnTo>
                  <a:pt x="26" y="402"/>
                </a:lnTo>
                <a:lnTo>
                  <a:pt x="15" y="422"/>
                </a:lnTo>
                <a:lnTo>
                  <a:pt x="23" y="434"/>
                </a:lnTo>
                <a:lnTo>
                  <a:pt x="79" y="425"/>
                </a:lnTo>
                <a:lnTo>
                  <a:pt x="124" y="450"/>
                </a:lnTo>
                <a:lnTo>
                  <a:pt x="169" y="445"/>
                </a:lnTo>
                <a:lnTo>
                  <a:pt x="164" y="429"/>
                </a:lnTo>
                <a:lnTo>
                  <a:pt x="181" y="412"/>
                </a:lnTo>
                <a:lnTo>
                  <a:pt x="210" y="422"/>
                </a:lnTo>
                <a:lnTo>
                  <a:pt x="213" y="453"/>
                </a:lnTo>
                <a:lnTo>
                  <a:pt x="225" y="449"/>
                </a:lnTo>
                <a:lnTo>
                  <a:pt x="237" y="455"/>
                </a:lnTo>
                <a:lnTo>
                  <a:pt x="250" y="474"/>
                </a:lnTo>
                <a:lnTo>
                  <a:pt x="253" y="489"/>
                </a:lnTo>
                <a:lnTo>
                  <a:pt x="266" y="492"/>
                </a:lnTo>
                <a:lnTo>
                  <a:pt x="279" y="504"/>
                </a:lnTo>
                <a:lnTo>
                  <a:pt x="290" y="499"/>
                </a:lnTo>
                <a:lnTo>
                  <a:pt x="297" y="482"/>
                </a:lnTo>
                <a:lnTo>
                  <a:pt x="297" y="474"/>
                </a:lnTo>
                <a:lnTo>
                  <a:pt x="309" y="488"/>
                </a:lnTo>
                <a:lnTo>
                  <a:pt x="315" y="476"/>
                </a:lnTo>
                <a:lnTo>
                  <a:pt x="323" y="499"/>
                </a:lnTo>
                <a:lnTo>
                  <a:pt x="338" y="488"/>
                </a:lnTo>
                <a:lnTo>
                  <a:pt x="344" y="480"/>
                </a:lnTo>
                <a:lnTo>
                  <a:pt x="338" y="474"/>
                </a:lnTo>
                <a:lnTo>
                  <a:pt x="340" y="450"/>
                </a:lnTo>
                <a:lnTo>
                  <a:pt x="344" y="450"/>
                </a:lnTo>
                <a:lnTo>
                  <a:pt x="356" y="453"/>
                </a:lnTo>
                <a:lnTo>
                  <a:pt x="359" y="467"/>
                </a:lnTo>
                <a:lnTo>
                  <a:pt x="372" y="466"/>
                </a:lnTo>
                <a:lnTo>
                  <a:pt x="384" y="477"/>
                </a:lnTo>
                <a:lnTo>
                  <a:pt x="386" y="475"/>
                </a:lnTo>
                <a:lnTo>
                  <a:pt x="391" y="487"/>
                </a:lnTo>
                <a:lnTo>
                  <a:pt x="402" y="492"/>
                </a:lnTo>
                <a:lnTo>
                  <a:pt x="397" y="513"/>
                </a:lnTo>
                <a:lnTo>
                  <a:pt x="408" y="493"/>
                </a:lnTo>
                <a:lnTo>
                  <a:pt x="415" y="505"/>
                </a:lnTo>
                <a:lnTo>
                  <a:pt x="415" y="492"/>
                </a:lnTo>
                <a:lnTo>
                  <a:pt x="425" y="488"/>
                </a:lnTo>
                <a:lnTo>
                  <a:pt x="425" y="478"/>
                </a:lnTo>
                <a:lnTo>
                  <a:pt x="415" y="477"/>
                </a:lnTo>
                <a:lnTo>
                  <a:pt x="409" y="467"/>
                </a:lnTo>
                <a:lnTo>
                  <a:pt x="400" y="470"/>
                </a:lnTo>
                <a:lnTo>
                  <a:pt x="394" y="455"/>
                </a:lnTo>
                <a:lnTo>
                  <a:pt x="384" y="455"/>
                </a:lnTo>
                <a:lnTo>
                  <a:pt x="373" y="429"/>
                </a:lnTo>
                <a:lnTo>
                  <a:pt x="379" y="426"/>
                </a:lnTo>
                <a:lnTo>
                  <a:pt x="390" y="418"/>
                </a:lnTo>
                <a:lnTo>
                  <a:pt x="391" y="402"/>
                </a:lnTo>
                <a:lnTo>
                  <a:pt x="399" y="402"/>
                </a:lnTo>
                <a:lnTo>
                  <a:pt x="409" y="389"/>
                </a:lnTo>
                <a:lnTo>
                  <a:pt x="406" y="383"/>
                </a:lnTo>
                <a:lnTo>
                  <a:pt x="406" y="356"/>
                </a:lnTo>
                <a:lnTo>
                  <a:pt x="393" y="369"/>
                </a:lnTo>
                <a:lnTo>
                  <a:pt x="379" y="372"/>
                </a:lnTo>
                <a:lnTo>
                  <a:pt x="369" y="395"/>
                </a:lnTo>
                <a:lnTo>
                  <a:pt x="353" y="383"/>
                </a:lnTo>
                <a:lnTo>
                  <a:pt x="356" y="377"/>
                </a:lnTo>
                <a:lnTo>
                  <a:pt x="362" y="369"/>
                </a:lnTo>
                <a:lnTo>
                  <a:pt x="362" y="377"/>
                </a:lnTo>
                <a:lnTo>
                  <a:pt x="368" y="363"/>
                </a:lnTo>
                <a:lnTo>
                  <a:pt x="360" y="366"/>
                </a:lnTo>
                <a:lnTo>
                  <a:pt x="359" y="360"/>
                </a:lnTo>
                <a:lnTo>
                  <a:pt x="357" y="367"/>
                </a:lnTo>
                <a:lnTo>
                  <a:pt x="349" y="363"/>
                </a:lnTo>
                <a:lnTo>
                  <a:pt x="341" y="377"/>
                </a:lnTo>
                <a:lnTo>
                  <a:pt x="329" y="379"/>
                </a:lnTo>
                <a:lnTo>
                  <a:pt x="305" y="369"/>
                </a:lnTo>
                <a:lnTo>
                  <a:pt x="304" y="363"/>
                </a:lnTo>
                <a:lnTo>
                  <a:pt x="316" y="333"/>
                </a:lnTo>
                <a:lnTo>
                  <a:pt x="331" y="335"/>
                </a:lnTo>
                <a:lnTo>
                  <a:pt x="341" y="346"/>
                </a:lnTo>
                <a:lnTo>
                  <a:pt x="375" y="356"/>
                </a:lnTo>
                <a:lnTo>
                  <a:pt x="349" y="296"/>
                </a:lnTo>
                <a:lnTo>
                  <a:pt x="355" y="253"/>
                </a:lnTo>
                <a:lnTo>
                  <a:pt x="203" y="259"/>
                </a:lnTo>
                <a:lnTo>
                  <a:pt x="204" y="235"/>
                </a:lnTo>
                <a:lnTo>
                  <a:pt x="220" y="163"/>
                </a:lnTo>
                <a:lnTo>
                  <a:pt x="248" y="116"/>
                </a:lnTo>
                <a:lnTo>
                  <a:pt x="239" y="101"/>
                </a:lnTo>
                <a:lnTo>
                  <a:pt x="243" y="54"/>
                </a:lnTo>
                <a:lnTo>
                  <a:pt x="229" y="0"/>
                </a:lnTo>
                <a:lnTo>
                  <a:pt x="0" y="7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3" name="Freeform 48"/>
          <p:cNvSpPr>
            <a:spLocks/>
          </p:cNvSpPr>
          <p:nvPr/>
        </p:nvSpPr>
        <p:spPr bwMode="auto">
          <a:xfrm>
            <a:off x="8029575" y="987425"/>
            <a:ext cx="596900" cy="1030288"/>
          </a:xfrm>
          <a:custGeom>
            <a:avLst/>
            <a:gdLst>
              <a:gd name="T0" fmla="*/ 0 w 279"/>
              <a:gd name="T1" fmla="*/ 2147483647 h 596"/>
              <a:gd name="T2" fmla="*/ 2147483647 w 279"/>
              <a:gd name="T3" fmla="*/ 2147483647 h 596"/>
              <a:gd name="T4" fmla="*/ 2147483647 w 279"/>
              <a:gd name="T5" fmla="*/ 2147483647 h 596"/>
              <a:gd name="T6" fmla="*/ 2147483647 w 279"/>
              <a:gd name="T7" fmla="*/ 2147483647 h 596"/>
              <a:gd name="T8" fmla="*/ 2147483647 w 279"/>
              <a:gd name="T9" fmla="*/ 2147483647 h 596"/>
              <a:gd name="T10" fmla="*/ 2147483647 w 279"/>
              <a:gd name="T11" fmla="*/ 2147483647 h 596"/>
              <a:gd name="T12" fmla="*/ 2147483647 w 279"/>
              <a:gd name="T13" fmla="*/ 2147483647 h 596"/>
              <a:gd name="T14" fmla="*/ 2147483647 w 279"/>
              <a:gd name="T15" fmla="*/ 2147483647 h 596"/>
              <a:gd name="T16" fmla="*/ 2147483647 w 279"/>
              <a:gd name="T17" fmla="*/ 2147483647 h 596"/>
              <a:gd name="T18" fmla="*/ 2147483647 w 279"/>
              <a:gd name="T19" fmla="*/ 2147483647 h 596"/>
              <a:gd name="T20" fmla="*/ 2147483647 w 279"/>
              <a:gd name="T21" fmla="*/ 2147483647 h 596"/>
              <a:gd name="T22" fmla="*/ 2147483647 w 279"/>
              <a:gd name="T23" fmla="*/ 2147483647 h 596"/>
              <a:gd name="T24" fmla="*/ 2147483647 w 279"/>
              <a:gd name="T25" fmla="*/ 0 h 596"/>
              <a:gd name="T26" fmla="*/ 2147483647 w 279"/>
              <a:gd name="T27" fmla="*/ 2147483647 h 596"/>
              <a:gd name="T28" fmla="*/ 2147483647 w 279"/>
              <a:gd name="T29" fmla="*/ 2147483647 h 596"/>
              <a:gd name="T30" fmla="*/ 2147483647 w 279"/>
              <a:gd name="T31" fmla="*/ 2147483647 h 596"/>
              <a:gd name="T32" fmla="*/ 2147483647 w 279"/>
              <a:gd name="T33" fmla="*/ 2147483647 h 596"/>
              <a:gd name="T34" fmla="*/ 2147483647 w 279"/>
              <a:gd name="T35" fmla="*/ 2147483647 h 596"/>
              <a:gd name="T36" fmla="*/ 2147483647 w 279"/>
              <a:gd name="T37" fmla="*/ 2147483647 h 596"/>
              <a:gd name="T38" fmla="*/ 2147483647 w 279"/>
              <a:gd name="T39" fmla="*/ 2147483647 h 596"/>
              <a:gd name="T40" fmla="*/ 2147483647 w 279"/>
              <a:gd name="T41" fmla="*/ 2147483647 h 596"/>
              <a:gd name="T42" fmla="*/ 2147483647 w 279"/>
              <a:gd name="T43" fmla="*/ 2147483647 h 596"/>
              <a:gd name="T44" fmla="*/ 2147483647 w 279"/>
              <a:gd name="T45" fmla="*/ 2147483647 h 596"/>
              <a:gd name="T46" fmla="*/ 2147483647 w 279"/>
              <a:gd name="T47" fmla="*/ 2147483647 h 596"/>
              <a:gd name="T48" fmla="*/ 2147483647 w 279"/>
              <a:gd name="T49" fmla="*/ 2147483647 h 596"/>
              <a:gd name="T50" fmla="*/ 2147483647 w 279"/>
              <a:gd name="T51" fmla="*/ 2147483647 h 596"/>
              <a:gd name="T52" fmla="*/ 2147483647 w 279"/>
              <a:gd name="T53" fmla="*/ 2147483647 h 596"/>
              <a:gd name="T54" fmla="*/ 2147483647 w 279"/>
              <a:gd name="T55" fmla="*/ 2147483647 h 596"/>
              <a:gd name="T56" fmla="*/ 2147483647 w 279"/>
              <a:gd name="T57" fmla="*/ 2147483647 h 596"/>
              <a:gd name="T58" fmla="*/ 2147483647 w 279"/>
              <a:gd name="T59" fmla="*/ 2147483647 h 596"/>
              <a:gd name="T60" fmla="*/ 2147483647 w 279"/>
              <a:gd name="T61" fmla="*/ 2147483647 h 596"/>
              <a:gd name="T62" fmla="*/ 2147483647 w 279"/>
              <a:gd name="T63" fmla="*/ 2147483647 h 596"/>
              <a:gd name="T64" fmla="*/ 2147483647 w 279"/>
              <a:gd name="T65" fmla="*/ 2147483647 h 596"/>
              <a:gd name="T66" fmla="*/ 2147483647 w 279"/>
              <a:gd name="T67" fmla="*/ 2147483647 h 596"/>
              <a:gd name="T68" fmla="*/ 2147483647 w 279"/>
              <a:gd name="T69" fmla="*/ 2147483647 h 596"/>
              <a:gd name="T70" fmla="*/ 2147483647 w 279"/>
              <a:gd name="T71" fmla="*/ 2147483647 h 596"/>
              <a:gd name="T72" fmla="*/ 2147483647 w 279"/>
              <a:gd name="T73" fmla="*/ 2147483647 h 596"/>
              <a:gd name="T74" fmla="*/ 2147483647 w 279"/>
              <a:gd name="T75" fmla="*/ 2147483647 h 596"/>
              <a:gd name="T76" fmla="*/ 2147483647 w 279"/>
              <a:gd name="T77" fmla="*/ 2147483647 h 596"/>
              <a:gd name="T78" fmla="*/ 2147483647 w 279"/>
              <a:gd name="T79" fmla="*/ 2147483647 h 596"/>
              <a:gd name="T80" fmla="*/ 2147483647 w 279"/>
              <a:gd name="T81" fmla="*/ 2147483647 h 596"/>
              <a:gd name="T82" fmla="*/ 2147483647 w 279"/>
              <a:gd name="T83" fmla="*/ 2147483647 h 596"/>
              <a:gd name="T84" fmla="*/ 2147483647 w 279"/>
              <a:gd name="T85" fmla="*/ 2147483647 h 596"/>
              <a:gd name="T86" fmla="*/ 2147483647 w 279"/>
              <a:gd name="T87" fmla="*/ 2147483647 h 596"/>
              <a:gd name="T88" fmla="*/ 2147483647 w 279"/>
              <a:gd name="T89" fmla="*/ 2147483647 h 596"/>
              <a:gd name="T90" fmla="*/ 2147483647 w 279"/>
              <a:gd name="T91" fmla="*/ 2147483647 h 596"/>
              <a:gd name="T92" fmla="*/ 2147483647 w 279"/>
              <a:gd name="T93" fmla="*/ 2147483647 h 596"/>
              <a:gd name="T94" fmla="*/ 2147483647 w 279"/>
              <a:gd name="T95" fmla="*/ 2147483647 h 596"/>
              <a:gd name="T96" fmla="*/ 2147483647 w 279"/>
              <a:gd name="T97" fmla="*/ 2147483647 h 596"/>
              <a:gd name="T98" fmla="*/ 2147483647 w 279"/>
              <a:gd name="T99" fmla="*/ 2147483647 h 596"/>
              <a:gd name="T100" fmla="*/ 2147483647 w 279"/>
              <a:gd name="T101" fmla="*/ 2147483647 h 596"/>
              <a:gd name="T102" fmla="*/ 2147483647 w 279"/>
              <a:gd name="T103" fmla="*/ 2147483647 h 596"/>
              <a:gd name="T104" fmla="*/ 2147483647 w 279"/>
              <a:gd name="T105" fmla="*/ 2147483647 h 596"/>
              <a:gd name="T106" fmla="*/ 2147483647 w 279"/>
              <a:gd name="T107" fmla="*/ 2147483647 h 596"/>
              <a:gd name="T108" fmla="*/ 2147483647 w 279"/>
              <a:gd name="T109" fmla="*/ 2147483647 h 596"/>
              <a:gd name="T110" fmla="*/ 2147483647 w 279"/>
              <a:gd name="T111" fmla="*/ 2147483647 h 596"/>
              <a:gd name="T112" fmla="*/ 2147483647 w 279"/>
              <a:gd name="T113" fmla="*/ 2147483647 h 596"/>
              <a:gd name="T114" fmla="*/ 2147483647 w 279"/>
              <a:gd name="T115" fmla="*/ 2147483647 h 596"/>
              <a:gd name="T116" fmla="*/ 2147483647 w 279"/>
              <a:gd name="T117" fmla="*/ 2147483647 h 596"/>
              <a:gd name="T118" fmla="*/ 0 w 279"/>
              <a:gd name="T119" fmla="*/ 2147483647 h 5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279" h="596">
                <a:moveTo>
                  <a:pt x="0" y="325"/>
                </a:moveTo>
                <a:lnTo>
                  <a:pt x="18" y="326"/>
                </a:lnTo>
                <a:lnTo>
                  <a:pt x="20" y="286"/>
                </a:lnTo>
                <a:lnTo>
                  <a:pt x="39" y="232"/>
                </a:lnTo>
                <a:lnTo>
                  <a:pt x="28" y="194"/>
                </a:lnTo>
                <a:lnTo>
                  <a:pt x="38" y="145"/>
                </a:lnTo>
                <a:lnTo>
                  <a:pt x="37" y="123"/>
                </a:lnTo>
                <a:lnTo>
                  <a:pt x="68" y="9"/>
                </a:lnTo>
                <a:lnTo>
                  <a:pt x="77" y="9"/>
                </a:lnTo>
                <a:lnTo>
                  <a:pt x="81" y="32"/>
                </a:lnTo>
                <a:lnTo>
                  <a:pt x="120" y="13"/>
                </a:lnTo>
                <a:lnTo>
                  <a:pt x="120" y="5"/>
                </a:lnTo>
                <a:lnTo>
                  <a:pt x="132" y="0"/>
                </a:lnTo>
                <a:lnTo>
                  <a:pt x="152" y="13"/>
                </a:lnTo>
                <a:lnTo>
                  <a:pt x="169" y="32"/>
                </a:lnTo>
                <a:lnTo>
                  <a:pt x="206" y="195"/>
                </a:lnTo>
                <a:lnTo>
                  <a:pt x="232" y="196"/>
                </a:lnTo>
                <a:lnTo>
                  <a:pt x="235" y="206"/>
                </a:lnTo>
                <a:lnTo>
                  <a:pt x="232" y="212"/>
                </a:lnTo>
                <a:lnTo>
                  <a:pt x="251" y="252"/>
                </a:lnTo>
                <a:lnTo>
                  <a:pt x="255" y="242"/>
                </a:lnTo>
                <a:lnTo>
                  <a:pt x="274" y="269"/>
                </a:lnTo>
                <a:lnTo>
                  <a:pt x="266" y="274"/>
                </a:lnTo>
                <a:lnTo>
                  <a:pt x="267" y="282"/>
                </a:lnTo>
                <a:lnTo>
                  <a:pt x="279" y="282"/>
                </a:lnTo>
                <a:lnTo>
                  <a:pt x="270" y="314"/>
                </a:lnTo>
                <a:lnTo>
                  <a:pt x="260" y="309"/>
                </a:lnTo>
                <a:lnTo>
                  <a:pt x="251" y="320"/>
                </a:lnTo>
                <a:lnTo>
                  <a:pt x="251" y="332"/>
                </a:lnTo>
                <a:lnTo>
                  <a:pt x="243" y="341"/>
                </a:lnTo>
                <a:lnTo>
                  <a:pt x="233" y="339"/>
                </a:lnTo>
                <a:lnTo>
                  <a:pt x="233" y="357"/>
                </a:lnTo>
                <a:lnTo>
                  <a:pt x="225" y="351"/>
                </a:lnTo>
                <a:lnTo>
                  <a:pt x="224" y="372"/>
                </a:lnTo>
                <a:lnTo>
                  <a:pt x="210" y="353"/>
                </a:lnTo>
                <a:lnTo>
                  <a:pt x="201" y="370"/>
                </a:lnTo>
                <a:lnTo>
                  <a:pt x="189" y="379"/>
                </a:lnTo>
                <a:lnTo>
                  <a:pt x="186" y="399"/>
                </a:lnTo>
                <a:lnTo>
                  <a:pt x="173" y="394"/>
                </a:lnTo>
                <a:lnTo>
                  <a:pt x="177" y="377"/>
                </a:lnTo>
                <a:lnTo>
                  <a:pt x="169" y="362"/>
                </a:lnTo>
                <a:lnTo>
                  <a:pt x="158" y="386"/>
                </a:lnTo>
                <a:lnTo>
                  <a:pt x="162" y="435"/>
                </a:lnTo>
                <a:lnTo>
                  <a:pt x="157" y="444"/>
                </a:lnTo>
                <a:lnTo>
                  <a:pt x="150" y="444"/>
                </a:lnTo>
                <a:lnTo>
                  <a:pt x="143" y="444"/>
                </a:lnTo>
                <a:lnTo>
                  <a:pt x="134" y="475"/>
                </a:lnTo>
                <a:lnTo>
                  <a:pt x="120" y="472"/>
                </a:lnTo>
                <a:lnTo>
                  <a:pt x="124" y="498"/>
                </a:lnTo>
                <a:lnTo>
                  <a:pt x="114" y="479"/>
                </a:lnTo>
                <a:lnTo>
                  <a:pt x="95" y="498"/>
                </a:lnTo>
                <a:lnTo>
                  <a:pt x="94" y="513"/>
                </a:lnTo>
                <a:lnTo>
                  <a:pt x="99" y="524"/>
                </a:lnTo>
                <a:lnTo>
                  <a:pt x="93" y="527"/>
                </a:lnTo>
                <a:lnTo>
                  <a:pt x="94" y="547"/>
                </a:lnTo>
                <a:lnTo>
                  <a:pt x="86" y="560"/>
                </a:lnTo>
                <a:lnTo>
                  <a:pt x="84" y="596"/>
                </a:lnTo>
                <a:lnTo>
                  <a:pt x="78" y="596"/>
                </a:lnTo>
                <a:lnTo>
                  <a:pt x="55" y="548"/>
                </a:lnTo>
                <a:lnTo>
                  <a:pt x="0" y="325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49"/>
          <p:cNvSpPr>
            <a:spLocks/>
          </p:cNvSpPr>
          <p:nvPr/>
        </p:nvSpPr>
        <p:spPr bwMode="auto">
          <a:xfrm>
            <a:off x="7043738" y="2935288"/>
            <a:ext cx="728662" cy="403225"/>
          </a:xfrm>
          <a:custGeom>
            <a:avLst/>
            <a:gdLst>
              <a:gd name="T0" fmla="*/ 2147483647 w 341"/>
              <a:gd name="T1" fmla="*/ 2147483647 h 234"/>
              <a:gd name="T2" fmla="*/ 2147483647 w 341"/>
              <a:gd name="T3" fmla="*/ 2147483647 h 234"/>
              <a:gd name="T4" fmla="*/ 2147483647 w 341"/>
              <a:gd name="T5" fmla="*/ 2147483647 h 234"/>
              <a:gd name="T6" fmla="*/ 2147483647 w 341"/>
              <a:gd name="T7" fmla="*/ 2147483647 h 234"/>
              <a:gd name="T8" fmla="*/ 2147483647 w 341"/>
              <a:gd name="T9" fmla="*/ 2147483647 h 234"/>
              <a:gd name="T10" fmla="*/ 2147483647 w 341"/>
              <a:gd name="T11" fmla="*/ 2147483647 h 234"/>
              <a:gd name="T12" fmla="*/ 2147483647 w 341"/>
              <a:gd name="T13" fmla="*/ 2147483647 h 234"/>
              <a:gd name="T14" fmla="*/ 2147483647 w 341"/>
              <a:gd name="T15" fmla="*/ 2147483647 h 234"/>
              <a:gd name="T16" fmla="*/ 2147483647 w 341"/>
              <a:gd name="T17" fmla="*/ 2147483647 h 234"/>
              <a:gd name="T18" fmla="*/ 2147483647 w 341"/>
              <a:gd name="T19" fmla="*/ 2147483647 h 234"/>
              <a:gd name="T20" fmla="*/ 2147483647 w 341"/>
              <a:gd name="T21" fmla="*/ 2147483647 h 234"/>
              <a:gd name="T22" fmla="*/ 2147483647 w 341"/>
              <a:gd name="T23" fmla="*/ 2147483647 h 234"/>
              <a:gd name="T24" fmla="*/ 2147483647 w 341"/>
              <a:gd name="T25" fmla="*/ 2147483647 h 234"/>
              <a:gd name="T26" fmla="*/ 2147483647 w 341"/>
              <a:gd name="T27" fmla="*/ 2147483647 h 234"/>
              <a:gd name="T28" fmla="*/ 2147483647 w 341"/>
              <a:gd name="T29" fmla="*/ 2147483647 h 234"/>
              <a:gd name="T30" fmla="*/ 2147483647 w 341"/>
              <a:gd name="T31" fmla="*/ 2147483647 h 234"/>
              <a:gd name="T32" fmla="*/ 2147483647 w 341"/>
              <a:gd name="T33" fmla="*/ 2147483647 h 234"/>
              <a:gd name="T34" fmla="*/ 2147483647 w 341"/>
              <a:gd name="T35" fmla="*/ 2147483647 h 234"/>
              <a:gd name="T36" fmla="*/ 2147483647 w 341"/>
              <a:gd name="T37" fmla="*/ 2147483647 h 234"/>
              <a:gd name="T38" fmla="*/ 2147483647 w 341"/>
              <a:gd name="T39" fmla="*/ 2147483647 h 234"/>
              <a:gd name="T40" fmla="*/ 2147483647 w 341"/>
              <a:gd name="T41" fmla="*/ 2147483647 h 234"/>
              <a:gd name="T42" fmla="*/ 2147483647 w 341"/>
              <a:gd name="T43" fmla="*/ 2147483647 h 234"/>
              <a:gd name="T44" fmla="*/ 2147483647 w 341"/>
              <a:gd name="T45" fmla="*/ 2147483647 h 234"/>
              <a:gd name="T46" fmla="*/ 2147483647 w 341"/>
              <a:gd name="T47" fmla="*/ 2147483647 h 234"/>
              <a:gd name="T48" fmla="*/ 2147483647 w 341"/>
              <a:gd name="T49" fmla="*/ 2147483647 h 234"/>
              <a:gd name="T50" fmla="*/ 2147483647 w 341"/>
              <a:gd name="T51" fmla="*/ 2147483647 h 234"/>
              <a:gd name="T52" fmla="*/ 2147483647 w 341"/>
              <a:gd name="T53" fmla="*/ 2147483647 h 234"/>
              <a:gd name="T54" fmla="*/ 2147483647 w 341"/>
              <a:gd name="T55" fmla="*/ 2147483647 h 234"/>
              <a:gd name="T56" fmla="*/ 2147483647 w 341"/>
              <a:gd name="T57" fmla="*/ 2147483647 h 234"/>
              <a:gd name="T58" fmla="*/ 2147483647 w 341"/>
              <a:gd name="T59" fmla="*/ 2147483647 h 234"/>
              <a:gd name="T60" fmla="*/ 2147483647 w 341"/>
              <a:gd name="T61" fmla="*/ 2147483647 h 234"/>
              <a:gd name="T62" fmla="*/ 2147483647 w 341"/>
              <a:gd name="T63" fmla="*/ 2147483647 h 234"/>
              <a:gd name="T64" fmla="*/ 2147483647 w 341"/>
              <a:gd name="T65" fmla="*/ 2147483647 h 234"/>
              <a:gd name="T66" fmla="*/ 2147483647 w 341"/>
              <a:gd name="T67" fmla="*/ 2147483647 h 234"/>
              <a:gd name="T68" fmla="*/ 2147483647 w 341"/>
              <a:gd name="T69" fmla="*/ 2147483647 h 234"/>
              <a:gd name="T70" fmla="*/ 2147483647 w 341"/>
              <a:gd name="T71" fmla="*/ 0 h 2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341" h="234">
                <a:moveTo>
                  <a:pt x="0" y="68"/>
                </a:moveTo>
                <a:lnTo>
                  <a:pt x="8" y="133"/>
                </a:lnTo>
                <a:lnTo>
                  <a:pt x="34" y="93"/>
                </a:lnTo>
                <a:lnTo>
                  <a:pt x="74" y="78"/>
                </a:lnTo>
                <a:lnTo>
                  <a:pt x="83" y="58"/>
                </a:lnTo>
                <a:lnTo>
                  <a:pt x="104" y="56"/>
                </a:lnTo>
                <a:lnTo>
                  <a:pt x="123" y="68"/>
                </a:lnTo>
                <a:lnTo>
                  <a:pt x="134" y="88"/>
                </a:lnTo>
                <a:lnTo>
                  <a:pt x="153" y="95"/>
                </a:lnTo>
                <a:lnTo>
                  <a:pt x="165" y="115"/>
                </a:lnTo>
                <a:lnTo>
                  <a:pt x="182" y="127"/>
                </a:lnTo>
                <a:lnTo>
                  <a:pt x="191" y="120"/>
                </a:lnTo>
                <a:lnTo>
                  <a:pt x="195" y="132"/>
                </a:lnTo>
                <a:lnTo>
                  <a:pt x="191" y="142"/>
                </a:lnTo>
                <a:lnTo>
                  <a:pt x="190" y="158"/>
                </a:lnTo>
                <a:lnTo>
                  <a:pt x="178" y="187"/>
                </a:lnTo>
                <a:lnTo>
                  <a:pt x="182" y="207"/>
                </a:lnTo>
                <a:lnTo>
                  <a:pt x="198" y="197"/>
                </a:lnTo>
                <a:lnTo>
                  <a:pt x="200" y="188"/>
                </a:lnTo>
                <a:lnTo>
                  <a:pt x="210" y="207"/>
                </a:lnTo>
                <a:lnTo>
                  <a:pt x="215" y="197"/>
                </a:lnTo>
                <a:lnTo>
                  <a:pt x="222" y="212"/>
                </a:lnTo>
                <a:lnTo>
                  <a:pt x="226" y="205"/>
                </a:lnTo>
                <a:lnTo>
                  <a:pt x="239" y="213"/>
                </a:lnTo>
                <a:lnTo>
                  <a:pt x="247" y="208"/>
                </a:lnTo>
                <a:lnTo>
                  <a:pt x="259" y="226"/>
                </a:lnTo>
                <a:lnTo>
                  <a:pt x="250" y="199"/>
                </a:lnTo>
                <a:lnTo>
                  <a:pt x="225" y="179"/>
                </a:lnTo>
                <a:lnTo>
                  <a:pt x="247" y="192"/>
                </a:lnTo>
                <a:lnTo>
                  <a:pt x="234" y="168"/>
                </a:lnTo>
                <a:lnTo>
                  <a:pt x="232" y="143"/>
                </a:lnTo>
                <a:lnTo>
                  <a:pt x="233" y="93"/>
                </a:lnTo>
                <a:lnTo>
                  <a:pt x="217" y="82"/>
                </a:lnTo>
                <a:lnTo>
                  <a:pt x="247" y="47"/>
                </a:lnTo>
                <a:lnTo>
                  <a:pt x="247" y="27"/>
                </a:lnTo>
                <a:lnTo>
                  <a:pt x="264" y="29"/>
                </a:lnTo>
                <a:lnTo>
                  <a:pt x="259" y="47"/>
                </a:lnTo>
                <a:lnTo>
                  <a:pt x="248" y="55"/>
                </a:lnTo>
                <a:lnTo>
                  <a:pt x="242" y="73"/>
                </a:lnTo>
                <a:lnTo>
                  <a:pt x="247" y="93"/>
                </a:lnTo>
                <a:lnTo>
                  <a:pt x="253" y="85"/>
                </a:lnTo>
                <a:lnTo>
                  <a:pt x="250" y="105"/>
                </a:lnTo>
                <a:lnTo>
                  <a:pt x="253" y="115"/>
                </a:lnTo>
                <a:lnTo>
                  <a:pt x="254" y="128"/>
                </a:lnTo>
                <a:lnTo>
                  <a:pt x="247" y="122"/>
                </a:lnTo>
                <a:lnTo>
                  <a:pt x="245" y="137"/>
                </a:lnTo>
                <a:lnTo>
                  <a:pt x="263" y="132"/>
                </a:lnTo>
                <a:lnTo>
                  <a:pt x="260" y="143"/>
                </a:lnTo>
                <a:lnTo>
                  <a:pt x="269" y="153"/>
                </a:lnTo>
                <a:lnTo>
                  <a:pt x="253" y="153"/>
                </a:lnTo>
                <a:lnTo>
                  <a:pt x="258" y="185"/>
                </a:lnTo>
                <a:lnTo>
                  <a:pt x="277" y="196"/>
                </a:lnTo>
                <a:lnTo>
                  <a:pt x="285" y="181"/>
                </a:lnTo>
                <a:lnTo>
                  <a:pt x="287" y="207"/>
                </a:lnTo>
                <a:lnTo>
                  <a:pt x="297" y="202"/>
                </a:lnTo>
                <a:lnTo>
                  <a:pt x="291" y="213"/>
                </a:lnTo>
                <a:lnTo>
                  <a:pt x="298" y="213"/>
                </a:lnTo>
                <a:lnTo>
                  <a:pt x="294" y="228"/>
                </a:lnTo>
                <a:lnTo>
                  <a:pt x="296" y="234"/>
                </a:lnTo>
                <a:lnTo>
                  <a:pt x="312" y="221"/>
                </a:lnTo>
                <a:lnTo>
                  <a:pt x="328" y="207"/>
                </a:lnTo>
                <a:lnTo>
                  <a:pt x="337" y="180"/>
                </a:lnTo>
                <a:lnTo>
                  <a:pt x="338" y="196"/>
                </a:lnTo>
                <a:lnTo>
                  <a:pt x="337" y="205"/>
                </a:lnTo>
                <a:lnTo>
                  <a:pt x="331" y="221"/>
                </a:lnTo>
                <a:lnTo>
                  <a:pt x="332" y="230"/>
                </a:lnTo>
                <a:lnTo>
                  <a:pt x="339" y="205"/>
                </a:lnTo>
                <a:lnTo>
                  <a:pt x="341" y="145"/>
                </a:lnTo>
                <a:lnTo>
                  <a:pt x="322" y="153"/>
                </a:lnTo>
                <a:lnTo>
                  <a:pt x="296" y="159"/>
                </a:lnTo>
                <a:lnTo>
                  <a:pt x="295" y="147"/>
                </a:lnTo>
                <a:lnTo>
                  <a:pt x="265" y="0"/>
                </a:lnTo>
                <a:lnTo>
                  <a:pt x="0" y="68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5" name="Freeform 50"/>
          <p:cNvSpPr>
            <a:spLocks/>
          </p:cNvSpPr>
          <p:nvPr/>
        </p:nvSpPr>
        <p:spPr bwMode="auto">
          <a:xfrm>
            <a:off x="4310063" y="1128713"/>
            <a:ext cx="1069975" cy="1314450"/>
          </a:xfrm>
          <a:custGeom>
            <a:avLst/>
            <a:gdLst>
              <a:gd name="T0" fmla="*/ 0 w 501"/>
              <a:gd name="T1" fmla="*/ 2147483647 h 761"/>
              <a:gd name="T2" fmla="*/ 2147483647 w 501"/>
              <a:gd name="T3" fmla="*/ 2147483647 h 761"/>
              <a:gd name="T4" fmla="*/ 2147483647 w 501"/>
              <a:gd name="T5" fmla="*/ 2147483647 h 761"/>
              <a:gd name="T6" fmla="*/ 2147483647 w 501"/>
              <a:gd name="T7" fmla="*/ 2147483647 h 761"/>
              <a:gd name="T8" fmla="*/ 2147483647 w 501"/>
              <a:gd name="T9" fmla="*/ 2147483647 h 761"/>
              <a:gd name="T10" fmla="*/ 2147483647 w 501"/>
              <a:gd name="T11" fmla="*/ 2147483647 h 761"/>
              <a:gd name="T12" fmla="*/ 2147483647 w 501"/>
              <a:gd name="T13" fmla="*/ 2147483647 h 761"/>
              <a:gd name="T14" fmla="*/ 2147483647 w 501"/>
              <a:gd name="T15" fmla="*/ 2147483647 h 761"/>
              <a:gd name="T16" fmla="*/ 2147483647 w 501"/>
              <a:gd name="T17" fmla="*/ 2147483647 h 761"/>
              <a:gd name="T18" fmla="*/ 2147483647 w 501"/>
              <a:gd name="T19" fmla="*/ 2147483647 h 761"/>
              <a:gd name="T20" fmla="*/ 2147483647 w 501"/>
              <a:gd name="T21" fmla="*/ 2147483647 h 761"/>
              <a:gd name="T22" fmla="*/ 2147483647 w 501"/>
              <a:gd name="T23" fmla="*/ 2147483647 h 761"/>
              <a:gd name="T24" fmla="*/ 2147483647 w 501"/>
              <a:gd name="T25" fmla="*/ 2147483647 h 761"/>
              <a:gd name="T26" fmla="*/ 2147483647 w 501"/>
              <a:gd name="T27" fmla="*/ 2147483647 h 761"/>
              <a:gd name="T28" fmla="*/ 2147483647 w 501"/>
              <a:gd name="T29" fmla="*/ 2147483647 h 761"/>
              <a:gd name="T30" fmla="*/ 2147483647 w 501"/>
              <a:gd name="T31" fmla="*/ 2147483647 h 761"/>
              <a:gd name="T32" fmla="*/ 2147483647 w 501"/>
              <a:gd name="T33" fmla="*/ 2147483647 h 761"/>
              <a:gd name="T34" fmla="*/ 2147483647 w 501"/>
              <a:gd name="T35" fmla="*/ 2147483647 h 761"/>
              <a:gd name="T36" fmla="*/ 2147483647 w 501"/>
              <a:gd name="T37" fmla="*/ 2147483647 h 761"/>
              <a:gd name="T38" fmla="*/ 2147483647 w 501"/>
              <a:gd name="T39" fmla="*/ 2147483647 h 761"/>
              <a:gd name="T40" fmla="*/ 2147483647 w 501"/>
              <a:gd name="T41" fmla="*/ 2147483647 h 761"/>
              <a:gd name="T42" fmla="*/ 2147483647 w 501"/>
              <a:gd name="T43" fmla="*/ 2147483647 h 761"/>
              <a:gd name="T44" fmla="*/ 2147483647 w 501"/>
              <a:gd name="T45" fmla="*/ 2147483647 h 761"/>
              <a:gd name="T46" fmla="*/ 2147483647 w 501"/>
              <a:gd name="T47" fmla="*/ 2147483647 h 761"/>
              <a:gd name="T48" fmla="*/ 2147483647 w 501"/>
              <a:gd name="T49" fmla="*/ 2147483647 h 761"/>
              <a:gd name="T50" fmla="*/ 2147483647 w 501"/>
              <a:gd name="T51" fmla="*/ 2147483647 h 761"/>
              <a:gd name="T52" fmla="*/ 2147483647 w 501"/>
              <a:gd name="T53" fmla="*/ 2147483647 h 761"/>
              <a:gd name="T54" fmla="*/ 2147483647 w 501"/>
              <a:gd name="T55" fmla="*/ 2147483647 h 761"/>
              <a:gd name="T56" fmla="*/ 2147483647 w 501"/>
              <a:gd name="T57" fmla="*/ 2147483647 h 761"/>
              <a:gd name="T58" fmla="*/ 2147483647 w 501"/>
              <a:gd name="T59" fmla="*/ 2147483647 h 761"/>
              <a:gd name="T60" fmla="*/ 2147483647 w 501"/>
              <a:gd name="T61" fmla="*/ 2147483647 h 761"/>
              <a:gd name="T62" fmla="*/ 2147483647 w 501"/>
              <a:gd name="T63" fmla="*/ 2147483647 h 761"/>
              <a:gd name="T64" fmla="*/ 2147483647 w 501"/>
              <a:gd name="T65" fmla="*/ 2147483647 h 761"/>
              <a:gd name="T66" fmla="*/ 2147483647 w 501"/>
              <a:gd name="T67" fmla="*/ 2147483647 h 761"/>
              <a:gd name="T68" fmla="*/ 2147483647 w 501"/>
              <a:gd name="T69" fmla="*/ 2147483647 h 761"/>
              <a:gd name="T70" fmla="*/ 2147483647 w 501"/>
              <a:gd name="T71" fmla="*/ 2147483647 h 761"/>
              <a:gd name="T72" fmla="*/ 2147483647 w 501"/>
              <a:gd name="T73" fmla="*/ 2147483647 h 761"/>
              <a:gd name="T74" fmla="*/ 2147483647 w 501"/>
              <a:gd name="T75" fmla="*/ 2147483647 h 761"/>
              <a:gd name="T76" fmla="*/ 2147483647 w 501"/>
              <a:gd name="T77" fmla="*/ 2147483647 h 761"/>
              <a:gd name="T78" fmla="*/ 2147483647 w 501"/>
              <a:gd name="T79" fmla="*/ 2147483647 h 761"/>
              <a:gd name="T80" fmla="*/ 2147483647 w 501"/>
              <a:gd name="T81" fmla="*/ 2147483647 h 761"/>
              <a:gd name="T82" fmla="*/ 2147483647 w 501"/>
              <a:gd name="T83" fmla="*/ 2147483647 h 761"/>
              <a:gd name="T84" fmla="*/ 2147483647 w 501"/>
              <a:gd name="T85" fmla="*/ 2147483647 h 761"/>
              <a:gd name="T86" fmla="*/ 2147483647 w 501"/>
              <a:gd name="T87" fmla="*/ 2147483647 h 761"/>
              <a:gd name="T88" fmla="*/ 2147483647 w 501"/>
              <a:gd name="T89" fmla="*/ 2147483647 h 761"/>
              <a:gd name="T90" fmla="*/ 2147483647 w 501"/>
              <a:gd name="T91" fmla="*/ 0 h 761"/>
              <a:gd name="T92" fmla="*/ 2147483647 w 501"/>
              <a:gd name="T93" fmla="*/ 2147483647 h 761"/>
              <a:gd name="T94" fmla="*/ 0 w 501"/>
              <a:gd name="T95" fmla="*/ 2147483647 h 76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501" h="761">
                <a:moveTo>
                  <a:pt x="0" y="44"/>
                </a:moveTo>
                <a:lnTo>
                  <a:pt x="2" y="153"/>
                </a:lnTo>
                <a:lnTo>
                  <a:pt x="22" y="242"/>
                </a:lnTo>
                <a:lnTo>
                  <a:pt x="25" y="354"/>
                </a:lnTo>
                <a:lnTo>
                  <a:pt x="39" y="443"/>
                </a:lnTo>
                <a:lnTo>
                  <a:pt x="20" y="490"/>
                </a:lnTo>
                <a:lnTo>
                  <a:pt x="45" y="525"/>
                </a:lnTo>
                <a:lnTo>
                  <a:pt x="44" y="761"/>
                </a:lnTo>
                <a:lnTo>
                  <a:pt x="407" y="755"/>
                </a:lnTo>
                <a:lnTo>
                  <a:pt x="400" y="708"/>
                </a:lnTo>
                <a:lnTo>
                  <a:pt x="389" y="690"/>
                </a:lnTo>
                <a:lnTo>
                  <a:pt x="361" y="663"/>
                </a:lnTo>
                <a:lnTo>
                  <a:pt x="342" y="634"/>
                </a:lnTo>
                <a:lnTo>
                  <a:pt x="294" y="593"/>
                </a:lnTo>
                <a:lnTo>
                  <a:pt x="294" y="525"/>
                </a:lnTo>
                <a:lnTo>
                  <a:pt x="284" y="480"/>
                </a:lnTo>
                <a:lnTo>
                  <a:pt x="323" y="414"/>
                </a:lnTo>
                <a:lnTo>
                  <a:pt x="319" y="346"/>
                </a:lnTo>
                <a:lnTo>
                  <a:pt x="330" y="333"/>
                </a:lnTo>
                <a:lnTo>
                  <a:pt x="376" y="279"/>
                </a:lnTo>
                <a:lnTo>
                  <a:pt x="406" y="241"/>
                </a:lnTo>
                <a:lnTo>
                  <a:pt x="436" y="206"/>
                </a:lnTo>
                <a:lnTo>
                  <a:pt x="501" y="160"/>
                </a:lnTo>
                <a:lnTo>
                  <a:pt x="476" y="161"/>
                </a:lnTo>
                <a:lnTo>
                  <a:pt x="455" y="148"/>
                </a:lnTo>
                <a:lnTo>
                  <a:pt x="420" y="153"/>
                </a:lnTo>
                <a:lnTo>
                  <a:pt x="411" y="136"/>
                </a:lnTo>
                <a:lnTo>
                  <a:pt x="399" y="144"/>
                </a:lnTo>
                <a:lnTo>
                  <a:pt x="374" y="161"/>
                </a:lnTo>
                <a:lnTo>
                  <a:pt x="357" y="157"/>
                </a:lnTo>
                <a:lnTo>
                  <a:pt x="349" y="145"/>
                </a:lnTo>
                <a:lnTo>
                  <a:pt x="336" y="139"/>
                </a:lnTo>
                <a:lnTo>
                  <a:pt x="330" y="126"/>
                </a:lnTo>
                <a:lnTo>
                  <a:pt x="315" y="126"/>
                </a:lnTo>
                <a:lnTo>
                  <a:pt x="315" y="143"/>
                </a:lnTo>
                <a:lnTo>
                  <a:pt x="311" y="144"/>
                </a:lnTo>
                <a:lnTo>
                  <a:pt x="302" y="115"/>
                </a:lnTo>
                <a:lnTo>
                  <a:pt x="290" y="115"/>
                </a:lnTo>
                <a:lnTo>
                  <a:pt x="294" y="101"/>
                </a:lnTo>
                <a:lnTo>
                  <a:pt x="264" y="95"/>
                </a:lnTo>
                <a:lnTo>
                  <a:pt x="256" y="93"/>
                </a:lnTo>
                <a:lnTo>
                  <a:pt x="219" y="110"/>
                </a:lnTo>
                <a:lnTo>
                  <a:pt x="214" y="95"/>
                </a:lnTo>
                <a:lnTo>
                  <a:pt x="162" y="81"/>
                </a:lnTo>
                <a:lnTo>
                  <a:pt x="152" y="6"/>
                </a:lnTo>
                <a:lnTo>
                  <a:pt x="132" y="0"/>
                </a:lnTo>
                <a:lnTo>
                  <a:pt x="132" y="47"/>
                </a:lnTo>
                <a:lnTo>
                  <a:pt x="0" y="44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noFill/>
              <a:highlight>
                <a:srgbClr val="996600"/>
              </a:highlight>
            </a:endParaRPr>
          </a:p>
        </p:txBody>
      </p:sp>
      <p:sp>
        <p:nvSpPr>
          <p:cNvPr id="2096" name="Freeform 51"/>
          <p:cNvSpPr>
            <a:spLocks/>
          </p:cNvSpPr>
          <p:nvPr/>
        </p:nvSpPr>
        <p:spPr bwMode="auto">
          <a:xfrm>
            <a:off x="5227638" y="4298950"/>
            <a:ext cx="574675" cy="1098550"/>
          </a:xfrm>
          <a:custGeom>
            <a:avLst/>
            <a:gdLst>
              <a:gd name="T0" fmla="*/ 0 w 269"/>
              <a:gd name="T1" fmla="*/ 2147483647 h 635"/>
              <a:gd name="T2" fmla="*/ 2147483647 w 269"/>
              <a:gd name="T3" fmla="*/ 2147483647 h 635"/>
              <a:gd name="T4" fmla="*/ 2147483647 w 269"/>
              <a:gd name="T5" fmla="*/ 2147483647 h 635"/>
              <a:gd name="T6" fmla="*/ 2147483647 w 269"/>
              <a:gd name="T7" fmla="*/ 2147483647 h 635"/>
              <a:gd name="T8" fmla="*/ 2147483647 w 269"/>
              <a:gd name="T9" fmla="*/ 2147483647 h 635"/>
              <a:gd name="T10" fmla="*/ 2147483647 w 269"/>
              <a:gd name="T11" fmla="*/ 2147483647 h 635"/>
              <a:gd name="T12" fmla="*/ 2147483647 w 269"/>
              <a:gd name="T13" fmla="*/ 2147483647 h 635"/>
              <a:gd name="T14" fmla="*/ 2147483647 w 269"/>
              <a:gd name="T15" fmla="*/ 2147483647 h 635"/>
              <a:gd name="T16" fmla="*/ 2147483647 w 269"/>
              <a:gd name="T17" fmla="*/ 2147483647 h 635"/>
              <a:gd name="T18" fmla="*/ 2147483647 w 269"/>
              <a:gd name="T19" fmla="*/ 2147483647 h 635"/>
              <a:gd name="T20" fmla="*/ 2147483647 w 269"/>
              <a:gd name="T21" fmla="*/ 2147483647 h 635"/>
              <a:gd name="T22" fmla="*/ 2147483647 w 269"/>
              <a:gd name="T23" fmla="*/ 2147483647 h 635"/>
              <a:gd name="T24" fmla="*/ 2147483647 w 269"/>
              <a:gd name="T25" fmla="*/ 0 h 635"/>
              <a:gd name="T26" fmla="*/ 2147483647 w 269"/>
              <a:gd name="T27" fmla="*/ 2147483647 h 635"/>
              <a:gd name="T28" fmla="*/ 2147483647 w 269"/>
              <a:gd name="T29" fmla="*/ 2147483647 h 635"/>
              <a:gd name="T30" fmla="*/ 2147483647 w 269"/>
              <a:gd name="T31" fmla="*/ 2147483647 h 635"/>
              <a:gd name="T32" fmla="*/ 2147483647 w 269"/>
              <a:gd name="T33" fmla="*/ 2147483647 h 635"/>
              <a:gd name="T34" fmla="*/ 2147483647 w 269"/>
              <a:gd name="T35" fmla="*/ 2147483647 h 635"/>
              <a:gd name="T36" fmla="*/ 2147483647 w 269"/>
              <a:gd name="T37" fmla="*/ 2147483647 h 635"/>
              <a:gd name="T38" fmla="*/ 2147483647 w 269"/>
              <a:gd name="T39" fmla="*/ 2147483647 h 635"/>
              <a:gd name="T40" fmla="*/ 2147483647 w 269"/>
              <a:gd name="T41" fmla="*/ 2147483647 h 635"/>
              <a:gd name="T42" fmla="*/ 2147483647 w 269"/>
              <a:gd name="T43" fmla="*/ 2147483647 h 635"/>
              <a:gd name="T44" fmla="*/ 2147483647 w 269"/>
              <a:gd name="T45" fmla="*/ 2147483647 h 635"/>
              <a:gd name="T46" fmla="*/ 2147483647 w 269"/>
              <a:gd name="T47" fmla="*/ 2147483647 h 635"/>
              <a:gd name="T48" fmla="*/ 2147483647 w 269"/>
              <a:gd name="T49" fmla="*/ 2147483647 h 635"/>
              <a:gd name="T50" fmla="*/ 2147483647 w 269"/>
              <a:gd name="T51" fmla="*/ 2147483647 h 635"/>
              <a:gd name="T52" fmla="*/ 2147483647 w 269"/>
              <a:gd name="T53" fmla="*/ 2147483647 h 635"/>
              <a:gd name="T54" fmla="*/ 2147483647 w 269"/>
              <a:gd name="T55" fmla="*/ 2147483647 h 635"/>
              <a:gd name="T56" fmla="*/ 0 w 269"/>
              <a:gd name="T57" fmla="*/ 2147483647 h 63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69" h="635">
                <a:moveTo>
                  <a:pt x="0" y="538"/>
                </a:moveTo>
                <a:lnTo>
                  <a:pt x="1" y="514"/>
                </a:lnTo>
                <a:lnTo>
                  <a:pt x="17" y="442"/>
                </a:lnTo>
                <a:lnTo>
                  <a:pt x="45" y="395"/>
                </a:lnTo>
                <a:lnTo>
                  <a:pt x="36" y="380"/>
                </a:lnTo>
                <a:lnTo>
                  <a:pt x="40" y="333"/>
                </a:lnTo>
                <a:lnTo>
                  <a:pt x="26" y="279"/>
                </a:lnTo>
                <a:lnTo>
                  <a:pt x="22" y="208"/>
                </a:lnTo>
                <a:lnTo>
                  <a:pt x="41" y="134"/>
                </a:lnTo>
                <a:lnTo>
                  <a:pt x="69" y="77"/>
                </a:lnTo>
                <a:lnTo>
                  <a:pt x="69" y="63"/>
                </a:lnTo>
                <a:lnTo>
                  <a:pt x="89" y="14"/>
                </a:lnTo>
                <a:lnTo>
                  <a:pt x="251" y="0"/>
                </a:lnTo>
                <a:lnTo>
                  <a:pt x="258" y="12"/>
                </a:lnTo>
                <a:lnTo>
                  <a:pt x="251" y="408"/>
                </a:lnTo>
                <a:lnTo>
                  <a:pt x="269" y="597"/>
                </a:lnTo>
                <a:lnTo>
                  <a:pt x="262" y="607"/>
                </a:lnTo>
                <a:lnTo>
                  <a:pt x="252" y="597"/>
                </a:lnTo>
                <a:lnTo>
                  <a:pt x="239" y="607"/>
                </a:lnTo>
                <a:lnTo>
                  <a:pt x="226" y="594"/>
                </a:lnTo>
                <a:lnTo>
                  <a:pt x="226" y="602"/>
                </a:lnTo>
                <a:lnTo>
                  <a:pt x="212" y="603"/>
                </a:lnTo>
                <a:lnTo>
                  <a:pt x="196" y="615"/>
                </a:lnTo>
                <a:lnTo>
                  <a:pt x="190" y="608"/>
                </a:lnTo>
                <a:lnTo>
                  <a:pt x="182" y="631"/>
                </a:lnTo>
                <a:lnTo>
                  <a:pt x="172" y="635"/>
                </a:lnTo>
                <a:lnTo>
                  <a:pt x="146" y="575"/>
                </a:lnTo>
                <a:lnTo>
                  <a:pt x="152" y="532"/>
                </a:lnTo>
                <a:lnTo>
                  <a:pt x="0" y="538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7" name="Freeform 52"/>
          <p:cNvSpPr>
            <a:spLocks/>
          </p:cNvSpPr>
          <p:nvPr/>
        </p:nvSpPr>
        <p:spPr bwMode="auto">
          <a:xfrm>
            <a:off x="4502150" y="3070225"/>
            <a:ext cx="1077913" cy="1023938"/>
          </a:xfrm>
          <a:custGeom>
            <a:avLst/>
            <a:gdLst>
              <a:gd name="T0" fmla="*/ 0 w 504"/>
              <a:gd name="T1" fmla="*/ 2147483647 h 593"/>
              <a:gd name="T2" fmla="*/ 2147483647 w 504"/>
              <a:gd name="T3" fmla="*/ 2147483647 h 593"/>
              <a:gd name="T4" fmla="*/ 2147483647 w 504"/>
              <a:gd name="T5" fmla="*/ 2147483647 h 593"/>
              <a:gd name="T6" fmla="*/ 2147483647 w 504"/>
              <a:gd name="T7" fmla="*/ 2147483647 h 593"/>
              <a:gd name="T8" fmla="*/ 2147483647 w 504"/>
              <a:gd name="T9" fmla="*/ 2147483647 h 593"/>
              <a:gd name="T10" fmla="*/ 2147483647 w 504"/>
              <a:gd name="T11" fmla="*/ 2147483647 h 593"/>
              <a:gd name="T12" fmla="*/ 2147483647 w 504"/>
              <a:gd name="T13" fmla="*/ 2147483647 h 593"/>
              <a:gd name="T14" fmla="*/ 2147483647 w 504"/>
              <a:gd name="T15" fmla="*/ 2147483647 h 593"/>
              <a:gd name="T16" fmla="*/ 2147483647 w 504"/>
              <a:gd name="T17" fmla="*/ 2147483647 h 593"/>
              <a:gd name="T18" fmla="*/ 2147483647 w 504"/>
              <a:gd name="T19" fmla="*/ 2147483647 h 593"/>
              <a:gd name="T20" fmla="*/ 2147483647 w 504"/>
              <a:gd name="T21" fmla="*/ 2147483647 h 593"/>
              <a:gd name="T22" fmla="*/ 2147483647 w 504"/>
              <a:gd name="T23" fmla="*/ 2147483647 h 593"/>
              <a:gd name="T24" fmla="*/ 2147483647 w 504"/>
              <a:gd name="T25" fmla="*/ 2147483647 h 593"/>
              <a:gd name="T26" fmla="*/ 2147483647 w 504"/>
              <a:gd name="T27" fmla="*/ 2147483647 h 593"/>
              <a:gd name="T28" fmla="*/ 2147483647 w 504"/>
              <a:gd name="T29" fmla="*/ 2147483647 h 593"/>
              <a:gd name="T30" fmla="*/ 2147483647 w 504"/>
              <a:gd name="T31" fmla="*/ 2147483647 h 593"/>
              <a:gd name="T32" fmla="*/ 2147483647 w 504"/>
              <a:gd name="T33" fmla="*/ 2147483647 h 593"/>
              <a:gd name="T34" fmla="*/ 2147483647 w 504"/>
              <a:gd name="T35" fmla="*/ 2147483647 h 593"/>
              <a:gd name="T36" fmla="*/ 2147483647 w 504"/>
              <a:gd name="T37" fmla="*/ 2147483647 h 593"/>
              <a:gd name="T38" fmla="*/ 2147483647 w 504"/>
              <a:gd name="T39" fmla="*/ 2147483647 h 593"/>
              <a:gd name="T40" fmla="*/ 2147483647 w 504"/>
              <a:gd name="T41" fmla="*/ 2147483647 h 593"/>
              <a:gd name="T42" fmla="*/ 2147483647 w 504"/>
              <a:gd name="T43" fmla="*/ 2147483647 h 593"/>
              <a:gd name="T44" fmla="*/ 2147483647 w 504"/>
              <a:gd name="T45" fmla="*/ 2147483647 h 593"/>
              <a:gd name="T46" fmla="*/ 2147483647 w 504"/>
              <a:gd name="T47" fmla="*/ 2147483647 h 593"/>
              <a:gd name="T48" fmla="*/ 2147483647 w 504"/>
              <a:gd name="T49" fmla="*/ 2147483647 h 593"/>
              <a:gd name="T50" fmla="*/ 2147483647 w 504"/>
              <a:gd name="T51" fmla="*/ 2147483647 h 593"/>
              <a:gd name="T52" fmla="*/ 2147483647 w 504"/>
              <a:gd name="T53" fmla="*/ 2147483647 h 593"/>
              <a:gd name="T54" fmla="*/ 2147483647 w 504"/>
              <a:gd name="T55" fmla="*/ 2147483647 h 593"/>
              <a:gd name="T56" fmla="*/ 2147483647 w 504"/>
              <a:gd name="T57" fmla="*/ 2147483647 h 593"/>
              <a:gd name="T58" fmla="*/ 2147483647 w 504"/>
              <a:gd name="T59" fmla="*/ 2147483647 h 593"/>
              <a:gd name="T60" fmla="*/ 2147483647 w 504"/>
              <a:gd name="T61" fmla="*/ 2147483647 h 593"/>
              <a:gd name="T62" fmla="*/ 2147483647 w 504"/>
              <a:gd name="T63" fmla="*/ 2147483647 h 593"/>
              <a:gd name="T64" fmla="*/ 2147483647 w 504"/>
              <a:gd name="T65" fmla="*/ 2147483647 h 593"/>
              <a:gd name="T66" fmla="*/ 2147483647 w 504"/>
              <a:gd name="T67" fmla="*/ 2147483647 h 593"/>
              <a:gd name="T68" fmla="*/ 2147483647 w 504"/>
              <a:gd name="T69" fmla="*/ 2147483647 h 593"/>
              <a:gd name="T70" fmla="*/ 2147483647 w 504"/>
              <a:gd name="T71" fmla="*/ 2147483647 h 593"/>
              <a:gd name="T72" fmla="*/ 2147483647 w 504"/>
              <a:gd name="T73" fmla="*/ 2147483647 h 593"/>
              <a:gd name="T74" fmla="*/ 2147483647 w 504"/>
              <a:gd name="T75" fmla="*/ 0 h 593"/>
              <a:gd name="T76" fmla="*/ 0 w 504"/>
              <a:gd name="T77" fmla="*/ 2147483647 h 59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504" h="593">
                <a:moveTo>
                  <a:pt x="0" y="7"/>
                </a:moveTo>
                <a:lnTo>
                  <a:pt x="31" y="83"/>
                </a:lnTo>
                <a:lnTo>
                  <a:pt x="47" y="103"/>
                </a:lnTo>
                <a:lnTo>
                  <a:pt x="55" y="102"/>
                </a:lnTo>
                <a:lnTo>
                  <a:pt x="62" y="110"/>
                </a:lnTo>
                <a:lnTo>
                  <a:pt x="63" y="119"/>
                </a:lnTo>
                <a:lnTo>
                  <a:pt x="56" y="119"/>
                </a:lnTo>
                <a:lnTo>
                  <a:pt x="47" y="148"/>
                </a:lnTo>
                <a:lnTo>
                  <a:pt x="69" y="190"/>
                </a:lnTo>
                <a:lnTo>
                  <a:pt x="87" y="199"/>
                </a:lnTo>
                <a:lnTo>
                  <a:pt x="85" y="476"/>
                </a:lnTo>
                <a:lnTo>
                  <a:pt x="87" y="544"/>
                </a:lnTo>
                <a:lnTo>
                  <a:pt x="423" y="529"/>
                </a:lnTo>
                <a:lnTo>
                  <a:pt x="427" y="569"/>
                </a:lnTo>
                <a:lnTo>
                  <a:pt x="414" y="593"/>
                </a:lnTo>
                <a:lnTo>
                  <a:pt x="464" y="591"/>
                </a:lnTo>
                <a:lnTo>
                  <a:pt x="472" y="569"/>
                </a:lnTo>
                <a:lnTo>
                  <a:pt x="473" y="544"/>
                </a:lnTo>
                <a:lnTo>
                  <a:pt x="484" y="525"/>
                </a:lnTo>
                <a:lnTo>
                  <a:pt x="490" y="505"/>
                </a:lnTo>
                <a:lnTo>
                  <a:pt x="501" y="503"/>
                </a:lnTo>
                <a:lnTo>
                  <a:pt x="504" y="461"/>
                </a:lnTo>
                <a:lnTo>
                  <a:pt x="497" y="460"/>
                </a:lnTo>
                <a:lnTo>
                  <a:pt x="487" y="460"/>
                </a:lnTo>
                <a:lnTo>
                  <a:pt x="476" y="424"/>
                </a:lnTo>
                <a:lnTo>
                  <a:pt x="469" y="384"/>
                </a:lnTo>
                <a:lnTo>
                  <a:pt x="454" y="355"/>
                </a:lnTo>
                <a:lnTo>
                  <a:pt x="435" y="346"/>
                </a:lnTo>
                <a:lnTo>
                  <a:pt x="414" y="317"/>
                </a:lnTo>
                <a:lnTo>
                  <a:pt x="405" y="282"/>
                </a:lnTo>
                <a:lnTo>
                  <a:pt x="419" y="226"/>
                </a:lnTo>
                <a:lnTo>
                  <a:pt x="407" y="215"/>
                </a:lnTo>
                <a:lnTo>
                  <a:pt x="377" y="215"/>
                </a:lnTo>
                <a:lnTo>
                  <a:pt x="372" y="178"/>
                </a:lnTo>
                <a:lnTo>
                  <a:pt x="322" y="110"/>
                </a:lnTo>
                <a:lnTo>
                  <a:pt x="310" y="52"/>
                </a:lnTo>
                <a:lnTo>
                  <a:pt x="317" y="28"/>
                </a:lnTo>
                <a:lnTo>
                  <a:pt x="293" y="0"/>
                </a:lnTo>
                <a:lnTo>
                  <a:pt x="0" y="7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noFill/>
              <a:highlight>
                <a:srgbClr val="996600"/>
              </a:highlight>
            </a:endParaRPr>
          </a:p>
        </p:txBody>
      </p:sp>
      <p:sp>
        <p:nvSpPr>
          <p:cNvPr id="2098" name="Freeform 53"/>
          <p:cNvSpPr>
            <a:spLocks/>
          </p:cNvSpPr>
          <p:nvPr/>
        </p:nvSpPr>
        <p:spPr bwMode="auto">
          <a:xfrm>
            <a:off x="3222625" y="2479675"/>
            <a:ext cx="1346200" cy="733425"/>
          </a:xfrm>
          <a:custGeom>
            <a:avLst/>
            <a:gdLst>
              <a:gd name="T0" fmla="*/ 0 w 628"/>
              <a:gd name="T1" fmla="*/ 2147483647 h 424"/>
              <a:gd name="T2" fmla="*/ 2147483647 w 628"/>
              <a:gd name="T3" fmla="*/ 0 h 424"/>
              <a:gd name="T4" fmla="*/ 2147483647 w 628"/>
              <a:gd name="T5" fmla="*/ 2147483647 h 424"/>
              <a:gd name="T6" fmla="*/ 2147483647 w 628"/>
              <a:gd name="T7" fmla="*/ 2147483647 h 424"/>
              <a:gd name="T8" fmla="*/ 2147483647 w 628"/>
              <a:gd name="T9" fmla="*/ 2147483647 h 424"/>
              <a:gd name="T10" fmla="*/ 2147483647 w 628"/>
              <a:gd name="T11" fmla="*/ 2147483647 h 424"/>
              <a:gd name="T12" fmla="*/ 2147483647 w 628"/>
              <a:gd name="T13" fmla="*/ 2147483647 h 424"/>
              <a:gd name="T14" fmla="*/ 2147483647 w 628"/>
              <a:gd name="T15" fmla="*/ 2147483647 h 424"/>
              <a:gd name="T16" fmla="*/ 2147483647 w 628"/>
              <a:gd name="T17" fmla="*/ 2147483647 h 424"/>
              <a:gd name="T18" fmla="*/ 2147483647 w 628"/>
              <a:gd name="T19" fmla="*/ 2147483647 h 424"/>
              <a:gd name="T20" fmla="*/ 2147483647 w 628"/>
              <a:gd name="T21" fmla="*/ 2147483647 h 424"/>
              <a:gd name="T22" fmla="*/ 2147483647 w 628"/>
              <a:gd name="T23" fmla="*/ 2147483647 h 424"/>
              <a:gd name="T24" fmla="*/ 2147483647 w 628"/>
              <a:gd name="T25" fmla="*/ 2147483647 h 424"/>
              <a:gd name="T26" fmla="*/ 2147483647 w 628"/>
              <a:gd name="T27" fmla="*/ 2147483647 h 424"/>
              <a:gd name="T28" fmla="*/ 2147483647 w 628"/>
              <a:gd name="T29" fmla="*/ 2147483647 h 424"/>
              <a:gd name="T30" fmla="*/ 2147483647 w 628"/>
              <a:gd name="T31" fmla="*/ 2147483647 h 424"/>
              <a:gd name="T32" fmla="*/ 2147483647 w 628"/>
              <a:gd name="T33" fmla="*/ 2147483647 h 424"/>
              <a:gd name="T34" fmla="*/ 2147483647 w 628"/>
              <a:gd name="T35" fmla="*/ 2147483647 h 424"/>
              <a:gd name="T36" fmla="*/ 2147483647 w 628"/>
              <a:gd name="T37" fmla="*/ 2147483647 h 424"/>
              <a:gd name="T38" fmla="*/ 0 w 628"/>
              <a:gd name="T39" fmla="*/ 2147483647 h 4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28" h="424">
                <a:moveTo>
                  <a:pt x="0" y="259"/>
                </a:moveTo>
                <a:lnTo>
                  <a:pt x="17" y="0"/>
                </a:lnTo>
                <a:lnTo>
                  <a:pt x="405" y="32"/>
                </a:lnTo>
                <a:lnTo>
                  <a:pt x="431" y="58"/>
                </a:lnTo>
                <a:lnTo>
                  <a:pt x="478" y="57"/>
                </a:lnTo>
                <a:lnTo>
                  <a:pt x="497" y="63"/>
                </a:lnTo>
                <a:lnTo>
                  <a:pt x="526" y="76"/>
                </a:lnTo>
                <a:lnTo>
                  <a:pt x="539" y="98"/>
                </a:lnTo>
                <a:lnTo>
                  <a:pt x="549" y="105"/>
                </a:lnTo>
                <a:lnTo>
                  <a:pt x="571" y="185"/>
                </a:lnTo>
                <a:lnTo>
                  <a:pt x="572" y="210"/>
                </a:lnTo>
                <a:lnTo>
                  <a:pt x="586" y="245"/>
                </a:lnTo>
                <a:lnTo>
                  <a:pt x="594" y="310"/>
                </a:lnTo>
                <a:lnTo>
                  <a:pt x="590" y="329"/>
                </a:lnTo>
                <a:lnTo>
                  <a:pt x="597" y="348"/>
                </a:lnTo>
                <a:lnTo>
                  <a:pt x="628" y="424"/>
                </a:lnTo>
                <a:lnTo>
                  <a:pt x="349" y="421"/>
                </a:lnTo>
                <a:lnTo>
                  <a:pt x="138" y="405"/>
                </a:lnTo>
                <a:lnTo>
                  <a:pt x="145" y="276"/>
                </a:lnTo>
                <a:lnTo>
                  <a:pt x="0" y="259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9" name="Freeform 54"/>
          <p:cNvSpPr>
            <a:spLocks/>
          </p:cNvSpPr>
          <p:nvPr/>
        </p:nvSpPr>
        <p:spPr bwMode="auto">
          <a:xfrm>
            <a:off x="735013" y="2243138"/>
            <a:ext cx="1025525" cy="1747837"/>
          </a:xfrm>
          <a:custGeom>
            <a:avLst/>
            <a:gdLst>
              <a:gd name="T0" fmla="*/ 0 w 480"/>
              <a:gd name="T1" fmla="*/ 2147483647 h 1012"/>
              <a:gd name="T2" fmla="*/ 2147483647 w 480"/>
              <a:gd name="T3" fmla="*/ 2147483647 h 1012"/>
              <a:gd name="T4" fmla="*/ 2147483647 w 480"/>
              <a:gd name="T5" fmla="*/ 2147483647 h 1012"/>
              <a:gd name="T6" fmla="*/ 2147483647 w 480"/>
              <a:gd name="T7" fmla="*/ 2147483647 h 1012"/>
              <a:gd name="T8" fmla="*/ 2147483647 w 480"/>
              <a:gd name="T9" fmla="*/ 2147483647 h 1012"/>
              <a:gd name="T10" fmla="*/ 2147483647 w 480"/>
              <a:gd name="T11" fmla="*/ 2147483647 h 1012"/>
              <a:gd name="T12" fmla="*/ 2147483647 w 480"/>
              <a:gd name="T13" fmla="*/ 2147483647 h 1012"/>
              <a:gd name="T14" fmla="*/ 2147483647 w 480"/>
              <a:gd name="T15" fmla="*/ 2147483647 h 1012"/>
              <a:gd name="T16" fmla="*/ 2147483647 w 480"/>
              <a:gd name="T17" fmla="*/ 2147483647 h 1012"/>
              <a:gd name="T18" fmla="*/ 2147483647 w 480"/>
              <a:gd name="T19" fmla="*/ 0 h 1012"/>
              <a:gd name="T20" fmla="*/ 0 w 480"/>
              <a:gd name="T21" fmla="*/ 2147483647 h 10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80" h="1012">
                <a:moveTo>
                  <a:pt x="0" y="373"/>
                </a:moveTo>
                <a:lnTo>
                  <a:pt x="21" y="431"/>
                </a:lnTo>
                <a:lnTo>
                  <a:pt x="306" y="1012"/>
                </a:lnTo>
                <a:lnTo>
                  <a:pt x="315" y="878"/>
                </a:lnTo>
                <a:lnTo>
                  <a:pt x="334" y="870"/>
                </a:lnTo>
                <a:lnTo>
                  <a:pt x="361" y="895"/>
                </a:lnTo>
                <a:lnTo>
                  <a:pt x="389" y="773"/>
                </a:lnTo>
                <a:lnTo>
                  <a:pt x="480" y="130"/>
                </a:lnTo>
                <a:lnTo>
                  <a:pt x="274" y="70"/>
                </a:lnTo>
                <a:lnTo>
                  <a:pt x="69" y="0"/>
                </a:lnTo>
                <a:lnTo>
                  <a:pt x="0" y="373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0" name="Freeform 55"/>
          <p:cNvSpPr>
            <a:spLocks/>
          </p:cNvSpPr>
          <p:nvPr/>
        </p:nvSpPr>
        <p:spPr bwMode="auto">
          <a:xfrm>
            <a:off x="7940675" y="1528763"/>
            <a:ext cx="265113" cy="619125"/>
          </a:xfrm>
          <a:custGeom>
            <a:avLst/>
            <a:gdLst>
              <a:gd name="T0" fmla="*/ 0 w 123"/>
              <a:gd name="T1" fmla="*/ 2147483647 h 358"/>
              <a:gd name="T2" fmla="*/ 2147483647 w 123"/>
              <a:gd name="T3" fmla="*/ 2147483647 h 358"/>
              <a:gd name="T4" fmla="*/ 2147483647 w 123"/>
              <a:gd name="T5" fmla="*/ 2147483647 h 358"/>
              <a:gd name="T6" fmla="*/ 2147483647 w 123"/>
              <a:gd name="T7" fmla="*/ 2147483647 h 358"/>
              <a:gd name="T8" fmla="*/ 2147483647 w 123"/>
              <a:gd name="T9" fmla="*/ 2147483647 h 358"/>
              <a:gd name="T10" fmla="*/ 2147483647 w 123"/>
              <a:gd name="T11" fmla="*/ 0 h 358"/>
              <a:gd name="T12" fmla="*/ 2147483647 w 123"/>
              <a:gd name="T13" fmla="*/ 2147483647 h 358"/>
              <a:gd name="T14" fmla="*/ 2147483647 w 123"/>
              <a:gd name="T15" fmla="*/ 2147483647 h 358"/>
              <a:gd name="T16" fmla="*/ 2147483647 w 123"/>
              <a:gd name="T17" fmla="*/ 2147483647 h 358"/>
              <a:gd name="T18" fmla="*/ 2147483647 w 123"/>
              <a:gd name="T19" fmla="*/ 2147483647 h 358"/>
              <a:gd name="T20" fmla="*/ 2147483647 w 123"/>
              <a:gd name="T21" fmla="*/ 2147483647 h 358"/>
              <a:gd name="T22" fmla="*/ 2147483647 w 123"/>
              <a:gd name="T23" fmla="*/ 2147483647 h 358"/>
              <a:gd name="T24" fmla="*/ 0 w 123"/>
              <a:gd name="T25" fmla="*/ 2147483647 h 3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23" h="358">
                <a:moveTo>
                  <a:pt x="0" y="244"/>
                </a:moveTo>
                <a:lnTo>
                  <a:pt x="7" y="166"/>
                </a:lnTo>
                <a:lnTo>
                  <a:pt x="22" y="130"/>
                </a:lnTo>
                <a:lnTo>
                  <a:pt x="24" y="45"/>
                </a:lnTo>
                <a:lnTo>
                  <a:pt x="23" y="16"/>
                </a:lnTo>
                <a:lnTo>
                  <a:pt x="42" y="0"/>
                </a:lnTo>
                <a:lnTo>
                  <a:pt x="97" y="223"/>
                </a:lnTo>
                <a:lnTo>
                  <a:pt x="120" y="271"/>
                </a:lnTo>
                <a:lnTo>
                  <a:pt x="123" y="283"/>
                </a:lnTo>
                <a:lnTo>
                  <a:pt x="119" y="303"/>
                </a:lnTo>
                <a:lnTo>
                  <a:pt x="97" y="330"/>
                </a:lnTo>
                <a:lnTo>
                  <a:pt x="10" y="358"/>
                </a:lnTo>
                <a:lnTo>
                  <a:pt x="0" y="244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1" name="Freeform 56"/>
          <p:cNvSpPr>
            <a:spLocks/>
          </p:cNvSpPr>
          <p:nvPr/>
        </p:nvSpPr>
        <p:spPr bwMode="auto">
          <a:xfrm>
            <a:off x="7656513" y="2532063"/>
            <a:ext cx="207962" cy="544512"/>
          </a:xfrm>
          <a:custGeom>
            <a:avLst/>
            <a:gdLst>
              <a:gd name="T0" fmla="*/ 0 w 97"/>
              <a:gd name="T1" fmla="*/ 2147483647 h 315"/>
              <a:gd name="T2" fmla="*/ 2147483647 w 97"/>
              <a:gd name="T3" fmla="*/ 2147483647 h 315"/>
              <a:gd name="T4" fmla="*/ 2147483647 w 97"/>
              <a:gd name="T5" fmla="*/ 2147483647 h 315"/>
              <a:gd name="T6" fmla="*/ 2147483647 w 97"/>
              <a:gd name="T7" fmla="*/ 2147483647 h 315"/>
              <a:gd name="T8" fmla="*/ 2147483647 w 97"/>
              <a:gd name="T9" fmla="*/ 2147483647 h 315"/>
              <a:gd name="T10" fmla="*/ 2147483647 w 97"/>
              <a:gd name="T11" fmla="*/ 2147483647 h 315"/>
              <a:gd name="T12" fmla="*/ 2147483647 w 97"/>
              <a:gd name="T13" fmla="*/ 2147483647 h 315"/>
              <a:gd name="T14" fmla="*/ 2147483647 w 97"/>
              <a:gd name="T15" fmla="*/ 0 h 315"/>
              <a:gd name="T16" fmla="*/ 2147483647 w 97"/>
              <a:gd name="T17" fmla="*/ 2147483647 h 315"/>
              <a:gd name="T18" fmla="*/ 2147483647 w 97"/>
              <a:gd name="T19" fmla="*/ 2147483647 h 315"/>
              <a:gd name="T20" fmla="*/ 2147483647 w 97"/>
              <a:gd name="T21" fmla="*/ 2147483647 h 315"/>
              <a:gd name="T22" fmla="*/ 2147483647 w 97"/>
              <a:gd name="T23" fmla="*/ 2147483647 h 315"/>
              <a:gd name="T24" fmla="*/ 2147483647 w 97"/>
              <a:gd name="T25" fmla="*/ 2147483647 h 315"/>
              <a:gd name="T26" fmla="*/ 2147483647 w 97"/>
              <a:gd name="T27" fmla="*/ 2147483647 h 315"/>
              <a:gd name="T28" fmla="*/ 2147483647 w 97"/>
              <a:gd name="T29" fmla="*/ 2147483647 h 315"/>
              <a:gd name="T30" fmla="*/ 2147483647 w 97"/>
              <a:gd name="T31" fmla="*/ 2147483647 h 315"/>
              <a:gd name="T32" fmla="*/ 2147483647 w 97"/>
              <a:gd name="T33" fmla="*/ 2147483647 h 315"/>
              <a:gd name="T34" fmla="*/ 2147483647 w 97"/>
              <a:gd name="T35" fmla="*/ 2147483647 h 315"/>
              <a:gd name="T36" fmla="*/ 2147483647 w 97"/>
              <a:gd name="T37" fmla="*/ 2147483647 h 315"/>
              <a:gd name="T38" fmla="*/ 2147483647 w 97"/>
              <a:gd name="T39" fmla="*/ 2147483647 h 315"/>
              <a:gd name="T40" fmla="*/ 2147483647 w 97"/>
              <a:gd name="T41" fmla="*/ 2147483647 h 315"/>
              <a:gd name="T42" fmla="*/ 2147483647 w 97"/>
              <a:gd name="T43" fmla="*/ 2147483647 h 315"/>
              <a:gd name="T44" fmla="*/ 2147483647 w 97"/>
              <a:gd name="T45" fmla="*/ 2147483647 h 315"/>
              <a:gd name="T46" fmla="*/ 2147483647 w 97"/>
              <a:gd name="T47" fmla="*/ 2147483647 h 315"/>
              <a:gd name="T48" fmla="*/ 2147483647 w 97"/>
              <a:gd name="T49" fmla="*/ 2147483647 h 315"/>
              <a:gd name="T50" fmla="*/ 2147483647 w 97"/>
              <a:gd name="T51" fmla="*/ 2147483647 h 315"/>
              <a:gd name="T52" fmla="*/ 2147483647 w 97"/>
              <a:gd name="T53" fmla="*/ 2147483647 h 315"/>
              <a:gd name="T54" fmla="*/ 2147483647 w 97"/>
              <a:gd name="T55" fmla="*/ 2147483647 h 315"/>
              <a:gd name="T56" fmla="*/ 2147483647 w 97"/>
              <a:gd name="T57" fmla="*/ 2147483647 h 315"/>
              <a:gd name="T58" fmla="*/ 2147483647 w 97"/>
              <a:gd name="T59" fmla="*/ 2147483647 h 315"/>
              <a:gd name="T60" fmla="*/ 2147483647 w 97"/>
              <a:gd name="T61" fmla="*/ 2147483647 h 315"/>
              <a:gd name="T62" fmla="*/ 2147483647 w 97"/>
              <a:gd name="T63" fmla="*/ 2147483647 h 315"/>
              <a:gd name="T64" fmla="*/ 2147483647 w 97"/>
              <a:gd name="T65" fmla="*/ 2147483647 h 315"/>
              <a:gd name="T66" fmla="*/ 2147483647 w 97"/>
              <a:gd name="T67" fmla="*/ 2147483647 h 315"/>
              <a:gd name="T68" fmla="*/ 2147483647 w 97"/>
              <a:gd name="T69" fmla="*/ 2147483647 h 315"/>
              <a:gd name="T70" fmla="*/ 2147483647 w 97"/>
              <a:gd name="T71" fmla="*/ 2147483647 h 315"/>
              <a:gd name="T72" fmla="*/ 2147483647 w 97"/>
              <a:gd name="T73" fmla="*/ 2147483647 h 315"/>
              <a:gd name="T74" fmla="*/ 0 w 97"/>
              <a:gd name="T75" fmla="*/ 2147483647 h 31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97" h="315">
                <a:moveTo>
                  <a:pt x="0" y="233"/>
                </a:moveTo>
                <a:lnTo>
                  <a:pt x="3" y="214"/>
                </a:lnTo>
                <a:lnTo>
                  <a:pt x="21" y="197"/>
                </a:lnTo>
                <a:lnTo>
                  <a:pt x="29" y="173"/>
                </a:lnTo>
                <a:lnTo>
                  <a:pt x="44" y="154"/>
                </a:lnTo>
                <a:lnTo>
                  <a:pt x="3" y="108"/>
                </a:lnTo>
                <a:lnTo>
                  <a:pt x="1" y="61"/>
                </a:lnTo>
                <a:lnTo>
                  <a:pt x="21" y="0"/>
                </a:lnTo>
                <a:lnTo>
                  <a:pt x="83" y="30"/>
                </a:lnTo>
                <a:lnTo>
                  <a:pt x="84" y="40"/>
                </a:lnTo>
                <a:lnTo>
                  <a:pt x="77" y="76"/>
                </a:lnTo>
                <a:lnTo>
                  <a:pt x="70" y="86"/>
                </a:lnTo>
                <a:lnTo>
                  <a:pt x="69" y="101"/>
                </a:lnTo>
                <a:lnTo>
                  <a:pt x="75" y="108"/>
                </a:lnTo>
                <a:lnTo>
                  <a:pt x="83" y="108"/>
                </a:lnTo>
                <a:lnTo>
                  <a:pt x="90" y="108"/>
                </a:lnTo>
                <a:lnTo>
                  <a:pt x="88" y="100"/>
                </a:lnTo>
                <a:lnTo>
                  <a:pt x="93" y="101"/>
                </a:lnTo>
                <a:lnTo>
                  <a:pt x="96" y="122"/>
                </a:lnTo>
                <a:lnTo>
                  <a:pt x="97" y="191"/>
                </a:lnTo>
                <a:lnTo>
                  <a:pt x="96" y="171"/>
                </a:lnTo>
                <a:lnTo>
                  <a:pt x="93" y="157"/>
                </a:lnTo>
                <a:lnTo>
                  <a:pt x="91" y="166"/>
                </a:lnTo>
                <a:lnTo>
                  <a:pt x="94" y="180"/>
                </a:lnTo>
                <a:lnTo>
                  <a:pt x="91" y="191"/>
                </a:lnTo>
                <a:lnTo>
                  <a:pt x="93" y="207"/>
                </a:lnTo>
                <a:lnTo>
                  <a:pt x="87" y="225"/>
                </a:lnTo>
                <a:lnTo>
                  <a:pt x="81" y="226"/>
                </a:lnTo>
                <a:lnTo>
                  <a:pt x="83" y="241"/>
                </a:lnTo>
                <a:lnTo>
                  <a:pt x="72" y="264"/>
                </a:lnTo>
                <a:lnTo>
                  <a:pt x="58" y="315"/>
                </a:lnTo>
                <a:lnTo>
                  <a:pt x="52" y="315"/>
                </a:lnTo>
                <a:lnTo>
                  <a:pt x="53" y="293"/>
                </a:lnTo>
                <a:lnTo>
                  <a:pt x="51" y="284"/>
                </a:lnTo>
                <a:lnTo>
                  <a:pt x="34" y="288"/>
                </a:lnTo>
                <a:lnTo>
                  <a:pt x="11" y="266"/>
                </a:lnTo>
                <a:lnTo>
                  <a:pt x="3" y="258"/>
                </a:lnTo>
                <a:lnTo>
                  <a:pt x="0" y="233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2" name="Freeform 57"/>
          <p:cNvSpPr>
            <a:spLocks/>
          </p:cNvSpPr>
          <p:nvPr/>
        </p:nvSpPr>
        <p:spPr bwMode="auto">
          <a:xfrm>
            <a:off x="2179638" y="3729038"/>
            <a:ext cx="1138237" cy="1284287"/>
          </a:xfrm>
          <a:custGeom>
            <a:avLst/>
            <a:gdLst>
              <a:gd name="T0" fmla="*/ 0 w 533"/>
              <a:gd name="T1" fmla="*/ 2147483647 h 743"/>
              <a:gd name="T2" fmla="*/ 2147483647 w 533"/>
              <a:gd name="T3" fmla="*/ 2147483647 h 743"/>
              <a:gd name="T4" fmla="*/ 2147483647 w 533"/>
              <a:gd name="T5" fmla="*/ 2147483647 h 743"/>
              <a:gd name="T6" fmla="*/ 2147483647 w 533"/>
              <a:gd name="T7" fmla="*/ 2147483647 h 743"/>
              <a:gd name="T8" fmla="*/ 2147483647 w 533"/>
              <a:gd name="T9" fmla="*/ 2147483647 h 743"/>
              <a:gd name="T10" fmla="*/ 2147483647 w 533"/>
              <a:gd name="T11" fmla="*/ 2147483647 h 743"/>
              <a:gd name="T12" fmla="*/ 2147483647 w 533"/>
              <a:gd name="T13" fmla="*/ 2147483647 h 743"/>
              <a:gd name="T14" fmla="*/ 2147483647 w 533"/>
              <a:gd name="T15" fmla="*/ 2147483647 h 743"/>
              <a:gd name="T16" fmla="*/ 2147483647 w 533"/>
              <a:gd name="T17" fmla="*/ 2147483647 h 743"/>
              <a:gd name="T18" fmla="*/ 2147483647 w 533"/>
              <a:gd name="T19" fmla="*/ 2147483647 h 743"/>
              <a:gd name="T20" fmla="*/ 2147483647 w 533"/>
              <a:gd name="T21" fmla="*/ 0 h 743"/>
              <a:gd name="T22" fmla="*/ 0 w 533"/>
              <a:gd name="T23" fmla="*/ 2147483647 h 74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33" h="743">
                <a:moveTo>
                  <a:pt x="0" y="729"/>
                </a:moveTo>
                <a:lnTo>
                  <a:pt x="66" y="743"/>
                </a:lnTo>
                <a:lnTo>
                  <a:pt x="73" y="686"/>
                </a:lnTo>
                <a:lnTo>
                  <a:pt x="208" y="711"/>
                </a:lnTo>
                <a:lnTo>
                  <a:pt x="202" y="684"/>
                </a:lnTo>
                <a:lnTo>
                  <a:pt x="223" y="684"/>
                </a:lnTo>
                <a:lnTo>
                  <a:pt x="489" y="720"/>
                </a:lnTo>
                <a:lnTo>
                  <a:pt x="530" y="136"/>
                </a:lnTo>
                <a:lnTo>
                  <a:pt x="533" y="68"/>
                </a:lnTo>
                <a:lnTo>
                  <a:pt x="307" y="41"/>
                </a:lnTo>
                <a:lnTo>
                  <a:pt x="78" y="0"/>
                </a:lnTo>
                <a:lnTo>
                  <a:pt x="0" y="729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3" name="Freeform 58"/>
          <p:cNvSpPr>
            <a:spLocks/>
          </p:cNvSpPr>
          <p:nvPr/>
        </p:nvSpPr>
        <p:spPr bwMode="auto">
          <a:xfrm>
            <a:off x="6386513" y="3651250"/>
            <a:ext cx="1393825" cy="676275"/>
          </a:xfrm>
          <a:custGeom>
            <a:avLst/>
            <a:gdLst>
              <a:gd name="T0" fmla="*/ 0 w 649"/>
              <a:gd name="T1" fmla="*/ 2147483647 h 391"/>
              <a:gd name="T2" fmla="*/ 2147483647 w 649"/>
              <a:gd name="T3" fmla="*/ 2147483647 h 391"/>
              <a:gd name="T4" fmla="*/ 2147483647 w 649"/>
              <a:gd name="T5" fmla="*/ 2147483647 h 391"/>
              <a:gd name="T6" fmla="*/ 2147483647 w 649"/>
              <a:gd name="T7" fmla="*/ 2147483647 h 391"/>
              <a:gd name="T8" fmla="*/ 2147483647 w 649"/>
              <a:gd name="T9" fmla="*/ 2147483647 h 391"/>
              <a:gd name="T10" fmla="*/ 2147483647 w 649"/>
              <a:gd name="T11" fmla="*/ 2147483647 h 391"/>
              <a:gd name="T12" fmla="*/ 2147483647 w 649"/>
              <a:gd name="T13" fmla="*/ 2147483647 h 391"/>
              <a:gd name="T14" fmla="*/ 2147483647 w 649"/>
              <a:gd name="T15" fmla="*/ 2147483647 h 391"/>
              <a:gd name="T16" fmla="*/ 2147483647 w 649"/>
              <a:gd name="T17" fmla="*/ 2147483647 h 391"/>
              <a:gd name="T18" fmla="*/ 2147483647 w 649"/>
              <a:gd name="T19" fmla="*/ 2147483647 h 391"/>
              <a:gd name="T20" fmla="*/ 2147483647 w 649"/>
              <a:gd name="T21" fmla="*/ 2147483647 h 391"/>
              <a:gd name="T22" fmla="*/ 2147483647 w 649"/>
              <a:gd name="T23" fmla="*/ 2147483647 h 391"/>
              <a:gd name="T24" fmla="*/ 2147483647 w 649"/>
              <a:gd name="T25" fmla="*/ 2147483647 h 391"/>
              <a:gd name="T26" fmla="*/ 2147483647 w 649"/>
              <a:gd name="T27" fmla="*/ 2147483647 h 391"/>
              <a:gd name="T28" fmla="*/ 2147483647 w 649"/>
              <a:gd name="T29" fmla="*/ 2147483647 h 391"/>
              <a:gd name="T30" fmla="*/ 2147483647 w 649"/>
              <a:gd name="T31" fmla="*/ 2147483647 h 391"/>
              <a:gd name="T32" fmla="*/ 2147483647 w 649"/>
              <a:gd name="T33" fmla="*/ 2147483647 h 391"/>
              <a:gd name="T34" fmla="*/ 2147483647 w 649"/>
              <a:gd name="T35" fmla="*/ 2147483647 h 391"/>
              <a:gd name="T36" fmla="*/ 2147483647 w 649"/>
              <a:gd name="T37" fmla="*/ 2147483647 h 391"/>
              <a:gd name="T38" fmla="*/ 2147483647 w 649"/>
              <a:gd name="T39" fmla="*/ 2147483647 h 391"/>
              <a:gd name="T40" fmla="*/ 2147483647 w 649"/>
              <a:gd name="T41" fmla="*/ 2147483647 h 391"/>
              <a:gd name="T42" fmla="*/ 2147483647 w 649"/>
              <a:gd name="T43" fmla="*/ 2147483647 h 391"/>
              <a:gd name="T44" fmla="*/ 2147483647 w 649"/>
              <a:gd name="T45" fmla="*/ 2147483647 h 391"/>
              <a:gd name="T46" fmla="*/ 2147483647 w 649"/>
              <a:gd name="T47" fmla="*/ 2147483647 h 391"/>
              <a:gd name="T48" fmla="*/ 2147483647 w 649"/>
              <a:gd name="T49" fmla="*/ 2147483647 h 391"/>
              <a:gd name="T50" fmla="*/ 2147483647 w 649"/>
              <a:gd name="T51" fmla="*/ 2147483647 h 391"/>
              <a:gd name="T52" fmla="*/ 2147483647 w 649"/>
              <a:gd name="T53" fmla="*/ 2147483647 h 391"/>
              <a:gd name="T54" fmla="*/ 2147483647 w 649"/>
              <a:gd name="T55" fmla="*/ 2147483647 h 391"/>
              <a:gd name="T56" fmla="*/ 2147483647 w 649"/>
              <a:gd name="T57" fmla="*/ 2147483647 h 391"/>
              <a:gd name="T58" fmla="*/ 2147483647 w 649"/>
              <a:gd name="T59" fmla="*/ 2147483647 h 391"/>
              <a:gd name="T60" fmla="*/ 2147483647 w 649"/>
              <a:gd name="T61" fmla="*/ 2147483647 h 391"/>
              <a:gd name="T62" fmla="*/ 2147483647 w 649"/>
              <a:gd name="T63" fmla="*/ 2147483647 h 391"/>
              <a:gd name="T64" fmla="*/ 2147483647 w 649"/>
              <a:gd name="T65" fmla="*/ 2147483647 h 391"/>
              <a:gd name="T66" fmla="*/ 2147483647 w 649"/>
              <a:gd name="T67" fmla="*/ 2147483647 h 391"/>
              <a:gd name="T68" fmla="*/ 2147483647 w 649"/>
              <a:gd name="T69" fmla="*/ 2147483647 h 391"/>
              <a:gd name="T70" fmla="*/ 2147483647 w 649"/>
              <a:gd name="T71" fmla="*/ 2147483647 h 391"/>
              <a:gd name="T72" fmla="*/ 2147483647 w 649"/>
              <a:gd name="T73" fmla="*/ 2147483647 h 391"/>
              <a:gd name="T74" fmla="*/ 2147483647 w 649"/>
              <a:gd name="T75" fmla="*/ 2147483647 h 391"/>
              <a:gd name="T76" fmla="*/ 2147483647 w 649"/>
              <a:gd name="T77" fmla="*/ 2147483647 h 391"/>
              <a:gd name="T78" fmla="*/ 2147483647 w 649"/>
              <a:gd name="T79" fmla="*/ 2147483647 h 391"/>
              <a:gd name="T80" fmla="*/ 2147483647 w 649"/>
              <a:gd name="T81" fmla="*/ 2147483647 h 391"/>
              <a:gd name="T82" fmla="*/ 2147483647 w 649"/>
              <a:gd name="T83" fmla="*/ 2147483647 h 391"/>
              <a:gd name="T84" fmla="*/ 2147483647 w 649"/>
              <a:gd name="T85" fmla="*/ 2147483647 h 391"/>
              <a:gd name="T86" fmla="*/ 2147483647 w 649"/>
              <a:gd name="T87" fmla="*/ 2147483647 h 391"/>
              <a:gd name="T88" fmla="*/ 2147483647 w 649"/>
              <a:gd name="T89" fmla="*/ 2147483647 h 391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649" h="391">
                <a:moveTo>
                  <a:pt x="0" y="306"/>
                </a:moveTo>
                <a:lnTo>
                  <a:pt x="0" y="339"/>
                </a:lnTo>
                <a:lnTo>
                  <a:pt x="95" y="321"/>
                </a:lnTo>
                <a:lnTo>
                  <a:pt x="151" y="284"/>
                </a:lnTo>
                <a:lnTo>
                  <a:pt x="255" y="268"/>
                </a:lnTo>
                <a:lnTo>
                  <a:pt x="298" y="306"/>
                </a:lnTo>
                <a:lnTo>
                  <a:pt x="366" y="294"/>
                </a:lnTo>
                <a:lnTo>
                  <a:pt x="465" y="391"/>
                </a:lnTo>
                <a:lnTo>
                  <a:pt x="478" y="381"/>
                </a:lnTo>
                <a:lnTo>
                  <a:pt x="504" y="378"/>
                </a:lnTo>
                <a:lnTo>
                  <a:pt x="510" y="351"/>
                </a:lnTo>
                <a:lnTo>
                  <a:pt x="516" y="366"/>
                </a:lnTo>
                <a:lnTo>
                  <a:pt x="523" y="321"/>
                </a:lnTo>
                <a:lnTo>
                  <a:pt x="535" y="296"/>
                </a:lnTo>
                <a:lnTo>
                  <a:pt x="548" y="284"/>
                </a:lnTo>
                <a:lnTo>
                  <a:pt x="542" y="278"/>
                </a:lnTo>
                <a:lnTo>
                  <a:pt x="545" y="268"/>
                </a:lnTo>
                <a:lnTo>
                  <a:pt x="538" y="257"/>
                </a:lnTo>
                <a:lnTo>
                  <a:pt x="547" y="268"/>
                </a:lnTo>
                <a:lnTo>
                  <a:pt x="545" y="275"/>
                </a:lnTo>
                <a:lnTo>
                  <a:pt x="553" y="278"/>
                </a:lnTo>
                <a:lnTo>
                  <a:pt x="559" y="267"/>
                </a:lnTo>
                <a:lnTo>
                  <a:pt x="564" y="266"/>
                </a:lnTo>
                <a:lnTo>
                  <a:pt x="559" y="247"/>
                </a:lnTo>
                <a:lnTo>
                  <a:pt x="564" y="247"/>
                </a:lnTo>
                <a:lnTo>
                  <a:pt x="569" y="257"/>
                </a:lnTo>
                <a:lnTo>
                  <a:pt x="590" y="242"/>
                </a:lnTo>
                <a:lnTo>
                  <a:pt x="609" y="241"/>
                </a:lnTo>
                <a:lnTo>
                  <a:pt x="621" y="209"/>
                </a:lnTo>
                <a:lnTo>
                  <a:pt x="616" y="199"/>
                </a:lnTo>
                <a:lnTo>
                  <a:pt x="610" y="210"/>
                </a:lnTo>
                <a:lnTo>
                  <a:pt x="608" y="196"/>
                </a:lnTo>
                <a:lnTo>
                  <a:pt x="598" y="207"/>
                </a:lnTo>
                <a:lnTo>
                  <a:pt x="602" y="217"/>
                </a:lnTo>
                <a:lnTo>
                  <a:pt x="596" y="210"/>
                </a:lnTo>
                <a:lnTo>
                  <a:pt x="595" y="221"/>
                </a:lnTo>
                <a:lnTo>
                  <a:pt x="575" y="220"/>
                </a:lnTo>
                <a:lnTo>
                  <a:pt x="559" y="205"/>
                </a:lnTo>
                <a:lnTo>
                  <a:pt x="559" y="198"/>
                </a:lnTo>
                <a:lnTo>
                  <a:pt x="584" y="217"/>
                </a:lnTo>
                <a:lnTo>
                  <a:pt x="598" y="187"/>
                </a:lnTo>
                <a:lnTo>
                  <a:pt x="590" y="185"/>
                </a:lnTo>
                <a:lnTo>
                  <a:pt x="600" y="168"/>
                </a:lnTo>
                <a:lnTo>
                  <a:pt x="590" y="170"/>
                </a:lnTo>
                <a:lnTo>
                  <a:pt x="554" y="154"/>
                </a:lnTo>
                <a:lnTo>
                  <a:pt x="575" y="148"/>
                </a:lnTo>
                <a:lnTo>
                  <a:pt x="590" y="159"/>
                </a:lnTo>
                <a:lnTo>
                  <a:pt x="590" y="154"/>
                </a:lnTo>
                <a:lnTo>
                  <a:pt x="584" y="141"/>
                </a:lnTo>
                <a:lnTo>
                  <a:pt x="589" y="141"/>
                </a:lnTo>
                <a:lnTo>
                  <a:pt x="598" y="132"/>
                </a:lnTo>
                <a:lnTo>
                  <a:pt x="593" y="144"/>
                </a:lnTo>
                <a:lnTo>
                  <a:pt x="597" y="156"/>
                </a:lnTo>
                <a:lnTo>
                  <a:pt x="606" y="144"/>
                </a:lnTo>
                <a:lnTo>
                  <a:pt x="609" y="159"/>
                </a:lnTo>
                <a:lnTo>
                  <a:pt x="615" y="156"/>
                </a:lnTo>
                <a:lnTo>
                  <a:pt x="625" y="156"/>
                </a:lnTo>
                <a:lnTo>
                  <a:pt x="634" y="141"/>
                </a:lnTo>
                <a:lnTo>
                  <a:pt x="639" y="117"/>
                </a:lnTo>
                <a:lnTo>
                  <a:pt x="649" y="114"/>
                </a:lnTo>
                <a:lnTo>
                  <a:pt x="649" y="99"/>
                </a:lnTo>
                <a:lnTo>
                  <a:pt x="641" y="79"/>
                </a:lnTo>
                <a:lnTo>
                  <a:pt x="632" y="79"/>
                </a:lnTo>
                <a:lnTo>
                  <a:pt x="624" y="114"/>
                </a:lnTo>
                <a:lnTo>
                  <a:pt x="619" y="95"/>
                </a:lnTo>
                <a:lnTo>
                  <a:pt x="616" y="71"/>
                </a:lnTo>
                <a:lnTo>
                  <a:pt x="597" y="84"/>
                </a:lnTo>
                <a:lnTo>
                  <a:pt x="570" y="89"/>
                </a:lnTo>
                <a:lnTo>
                  <a:pt x="575" y="76"/>
                </a:lnTo>
                <a:lnTo>
                  <a:pt x="588" y="65"/>
                </a:lnTo>
                <a:lnTo>
                  <a:pt x="615" y="51"/>
                </a:lnTo>
                <a:lnTo>
                  <a:pt x="607" y="33"/>
                </a:lnTo>
                <a:lnTo>
                  <a:pt x="625" y="45"/>
                </a:lnTo>
                <a:lnTo>
                  <a:pt x="618" y="28"/>
                </a:lnTo>
                <a:lnTo>
                  <a:pt x="637" y="51"/>
                </a:lnTo>
                <a:lnTo>
                  <a:pt x="622" y="14"/>
                </a:lnTo>
                <a:lnTo>
                  <a:pt x="609" y="0"/>
                </a:lnTo>
                <a:lnTo>
                  <a:pt x="378" y="58"/>
                </a:lnTo>
                <a:lnTo>
                  <a:pt x="188" y="89"/>
                </a:lnTo>
                <a:lnTo>
                  <a:pt x="184" y="125"/>
                </a:lnTo>
                <a:lnTo>
                  <a:pt x="175" y="131"/>
                </a:lnTo>
                <a:lnTo>
                  <a:pt x="160" y="165"/>
                </a:lnTo>
                <a:lnTo>
                  <a:pt x="149" y="160"/>
                </a:lnTo>
                <a:lnTo>
                  <a:pt x="138" y="170"/>
                </a:lnTo>
                <a:lnTo>
                  <a:pt x="129" y="185"/>
                </a:lnTo>
                <a:lnTo>
                  <a:pt x="117" y="175"/>
                </a:lnTo>
                <a:lnTo>
                  <a:pt x="100" y="196"/>
                </a:lnTo>
                <a:lnTo>
                  <a:pt x="97" y="212"/>
                </a:lnTo>
                <a:lnTo>
                  <a:pt x="25" y="272"/>
                </a:lnTo>
                <a:lnTo>
                  <a:pt x="20" y="295"/>
                </a:lnTo>
                <a:lnTo>
                  <a:pt x="0" y="306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4" name="Freeform 59"/>
          <p:cNvSpPr>
            <a:spLocks/>
          </p:cNvSpPr>
          <p:nvPr/>
        </p:nvSpPr>
        <p:spPr bwMode="auto">
          <a:xfrm>
            <a:off x="3322638" y="1149350"/>
            <a:ext cx="1076325" cy="741363"/>
          </a:xfrm>
          <a:custGeom>
            <a:avLst/>
            <a:gdLst>
              <a:gd name="T0" fmla="*/ 0 w 502"/>
              <a:gd name="T1" fmla="*/ 2147483647 h 429"/>
              <a:gd name="T2" fmla="*/ 2147483647 w 502"/>
              <a:gd name="T3" fmla="*/ 0 h 429"/>
              <a:gd name="T4" fmla="*/ 2147483647 w 502"/>
              <a:gd name="T5" fmla="*/ 2147483647 h 429"/>
              <a:gd name="T6" fmla="*/ 2147483647 w 502"/>
              <a:gd name="T7" fmla="*/ 2147483647 h 429"/>
              <a:gd name="T8" fmla="*/ 2147483647 w 502"/>
              <a:gd name="T9" fmla="*/ 2147483647 h 429"/>
              <a:gd name="T10" fmla="*/ 2147483647 w 502"/>
              <a:gd name="T11" fmla="*/ 2147483647 h 429"/>
              <a:gd name="T12" fmla="*/ 2147483647 w 502"/>
              <a:gd name="T13" fmla="*/ 2147483647 h 429"/>
              <a:gd name="T14" fmla="*/ 2147483647 w 502"/>
              <a:gd name="T15" fmla="*/ 2147483647 h 429"/>
              <a:gd name="T16" fmla="*/ 2147483647 w 502"/>
              <a:gd name="T17" fmla="*/ 2147483647 h 429"/>
              <a:gd name="T18" fmla="*/ 0 w 502"/>
              <a:gd name="T19" fmla="*/ 2147483647 h 42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2" h="429">
                <a:moveTo>
                  <a:pt x="0" y="394"/>
                </a:moveTo>
                <a:lnTo>
                  <a:pt x="24" y="0"/>
                </a:lnTo>
                <a:lnTo>
                  <a:pt x="274" y="25"/>
                </a:lnTo>
                <a:lnTo>
                  <a:pt x="463" y="30"/>
                </a:lnTo>
                <a:lnTo>
                  <a:pt x="465" y="139"/>
                </a:lnTo>
                <a:lnTo>
                  <a:pt x="485" y="228"/>
                </a:lnTo>
                <a:lnTo>
                  <a:pt x="488" y="340"/>
                </a:lnTo>
                <a:lnTo>
                  <a:pt x="502" y="429"/>
                </a:lnTo>
                <a:lnTo>
                  <a:pt x="237" y="419"/>
                </a:lnTo>
                <a:lnTo>
                  <a:pt x="0" y="394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5" name="Freeform 60"/>
          <p:cNvSpPr>
            <a:spLocks/>
          </p:cNvSpPr>
          <p:nvPr/>
        </p:nvSpPr>
        <p:spPr bwMode="auto">
          <a:xfrm>
            <a:off x="6165850" y="2579688"/>
            <a:ext cx="681038" cy="841375"/>
          </a:xfrm>
          <a:custGeom>
            <a:avLst/>
            <a:gdLst>
              <a:gd name="T0" fmla="*/ 0 w 318"/>
              <a:gd name="T1" fmla="*/ 2147483647 h 486"/>
              <a:gd name="T2" fmla="*/ 2147483647 w 318"/>
              <a:gd name="T3" fmla="*/ 2147483647 h 486"/>
              <a:gd name="T4" fmla="*/ 2147483647 w 318"/>
              <a:gd name="T5" fmla="*/ 2147483647 h 486"/>
              <a:gd name="T6" fmla="*/ 2147483647 w 318"/>
              <a:gd name="T7" fmla="*/ 2147483647 h 486"/>
              <a:gd name="T8" fmla="*/ 2147483647 w 318"/>
              <a:gd name="T9" fmla="*/ 2147483647 h 486"/>
              <a:gd name="T10" fmla="*/ 2147483647 w 318"/>
              <a:gd name="T11" fmla="*/ 2147483647 h 486"/>
              <a:gd name="T12" fmla="*/ 2147483647 w 318"/>
              <a:gd name="T13" fmla="*/ 2147483647 h 486"/>
              <a:gd name="T14" fmla="*/ 2147483647 w 318"/>
              <a:gd name="T15" fmla="*/ 2147483647 h 486"/>
              <a:gd name="T16" fmla="*/ 2147483647 w 318"/>
              <a:gd name="T17" fmla="*/ 2147483647 h 486"/>
              <a:gd name="T18" fmla="*/ 2147483647 w 318"/>
              <a:gd name="T19" fmla="*/ 2147483647 h 486"/>
              <a:gd name="T20" fmla="*/ 2147483647 w 318"/>
              <a:gd name="T21" fmla="*/ 2147483647 h 486"/>
              <a:gd name="T22" fmla="*/ 2147483647 w 318"/>
              <a:gd name="T23" fmla="*/ 2147483647 h 486"/>
              <a:gd name="T24" fmla="*/ 2147483647 w 318"/>
              <a:gd name="T25" fmla="*/ 2147483647 h 486"/>
              <a:gd name="T26" fmla="*/ 2147483647 w 318"/>
              <a:gd name="T27" fmla="*/ 2147483647 h 486"/>
              <a:gd name="T28" fmla="*/ 2147483647 w 318"/>
              <a:gd name="T29" fmla="*/ 2147483647 h 486"/>
              <a:gd name="T30" fmla="*/ 2147483647 w 318"/>
              <a:gd name="T31" fmla="*/ 2147483647 h 486"/>
              <a:gd name="T32" fmla="*/ 2147483647 w 318"/>
              <a:gd name="T33" fmla="*/ 2147483647 h 486"/>
              <a:gd name="T34" fmla="*/ 2147483647 w 318"/>
              <a:gd name="T35" fmla="*/ 2147483647 h 486"/>
              <a:gd name="T36" fmla="*/ 2147483647 w 318"/>
              <a:gd name="T37" fmla="*/ 2147483647 h 486"/>
              <a:gd name="T38" fmla="*/ 2147483647 w 318"/>
              <a:gd name="T39" fmla="*/ 0 h 486"/>
              <a:gd name="T40" fmla="*/ 2147483647 w 318"/>
              <a:gd name="T41" fmla="*/ 2147483647 h 486"/>
              <a:gd name="T42" fmla="*/ 2147483647 w 318"/>
              <a:gd name="T43" fmla="*/ 2147483647 h 486"/>
              <a:gd name="T44" fmla="*/ 2147483647 w 318"/>
              <a:gd name="T45" fmla="*/ 2147483647 h 486"/>
              <a:gd name="T46" fmla="*/ 2147483647 w 318"/>
              <a:gd name="T47" fmla="*/ 2147483647 h 486"/>
              <a:gd name="T48" fmla="*/ 2147483647 w 318"/>
              <a:gd name="T49" fmla="*/ 2147483647 h 486"/>
              <a:gd name="T50" fmla="*/ 2147483647 w 318"/>
              <a:gd name="T51" fmla="*/ 2147483647 h 486"/>
              <a:gd name="T52" fmla="*/ 2147483647 w 318"/>
              <a:gd name="T53" fmla="*/ 2147483647 h 486"/>
              <a:gd name="T54" fmla="*/ 2147483647 w 318"/>
              <a:gd name="T55" fmla="*/ 2147483647 h 486"/>
              <a:gd name="T56" fmla="*/ 2147483647 w 318"/>
              <a:gd name="T57" fmla="*/ 2147483647 h 486"/>
              <a:gd name="T58" fmla="*/ 2147483647 w 318"/>
              <a:gd name="T59" fmla="*/ 2147483647 h 486"/>
              <a:gd name="T60" fmla="*/ 2147483647 w 318"/>
              <a:gd name="T61" fmla="*/ 2147483647 h 486"/>
              <a:gd name="T62" fmla="*/ 2147483647 w 318"/>
              <a:gd name="T63" fmla="*/ 2147483647 h 486"/>
              <a:gd name="T64" fmla="*/ 2147483647 w 318"/>
              <a:gd name="T65" fmla="*/ 2147483647 h 486"/>
              <a:gd name="T66" fmla="*/ 2147483647 w 318"/>
              <a:gd name="T67" fmla="*/ 2147483647 h 486"/>
              <a:gd name="T68" fmla="*/ 2147483647 w 318"/>
              <a:gd name="T69" fmla="*/ 2147483647 h 486"/>
              <a:gd name="T70" fmla="*/ 2147483647 w 318"/>
              <a:gd name="T71" fmla="*/ 2147483647 h 486"/>
              <a:gd name="T72" fmla="*/ 2147483647 w 318"/>
              <a:gd name="T73" fmla="*/ 2147483647 h 486"/>
              <a:gd name="T74" fmla="*/ 0 w 318"/>
              <a:gd name="T75" fmla="*/ 2147483647 h 48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318" h="486">
                <a:moveTo>
                  <a:pt x="0" y="86"/>
                </a:moveTo>
                <a:lnTo>
                  <a:pt x="27" y="426"/>
                </a:lnTo>
                <a:lnTo>
                  <a:pt x="50" y="425"/>
                </a:lnTo>
                <a:lnTo>
                  <a:pt x="65" y="433"/>
                </a:lnTo>
                <a:lnTo>
                  <a:pt x="75" y="456"/>
                </a:lnTo>
                <a:lnTo>
                  <a:pt x="96" y="461"/>
                </a:lnTo>
                <a:lnTo>
                  <a:pt x="112" y="473"/>
                </a:lnTo>
                <a:lnTo>
                  <a:pt x="149" y="469"/>
                </a:lnTo>
                <a:lnTo>
                  <a:pt x="162" y="456"/>
                </a:lnTo>
                <a:lnTo>
                  <a:pt x="200" y="486"/>
                </a:lnTo>
                <a:lnTo>
                  <a:pt x="222" y="460"/>
                </a:lnTo>
                <a:lnTo>
                  <a:pt x="228" y="407"/>
                </a:lnTo>
                <a:lnTo>
                  <a:pt x="245" y="418"/>
                </a:lnTo>
                <a:lnTo>
                  <a:pt x="252" y="373"/>
                </a:lnTo>
                <a:lnTo>
                  <a:pt x="292" y="333"/>
                </a:lnTo>
                <a:lnTo>
                  <a:pt x="306" y="309"/>
                </a:lnTo>
                <a:lnTo>
                  <a:pt x="314" y="203"/>
                </a:lnTo>
                <a:lnTo>
                  <a:pt x="308" y="179"/>
                </a:lnTo>
                <a:lnTo>
                  <a:pt x="318" y="169"/>
                </a:lnTo>
                <a:lnTo>
                  <a:pt x="298" y="0"/>
                </a:lnTo>
                <a:lnTo>
                  <a:pt x="265" y="21"/>
                </a:lnTo>
                <a:lnTo>
                  <a:pt x="245" y="39"/>
                </a:lnTo>
                <a:lnTo>
                  <a:pt x="234" y="56"/>
                </a:lnTo>
                <a:lnTo>
                  <a:pt x="218" y="80"/>
                </a:lnTo>
                <a:lnTo>
                  <a:pt x="197" y="80"/>
                </a:lnTo>
                <a:lnTo>
                  <a:pt x="175" y="94"/>
                </a:lnTo>
                <a:lnTo>
                  <a:pt x="165" y="102"/>
                </a:lnTo>
                <a:lnTo>
                  <a:pt x="151" y="91"/>
                </a:lnTo>
                <a:lnTo>
                  <a:pt x="134" y="104"/>
                </a:lnTo>
                <a:lnTo>
                  <a:pt x="132" y="97"/>
                </a:lnTo>
                <a:lnTo>
                  <a:pt x="150" y="83"/>
                </a:lnTo>
                <a:lnTo>
                  <a:pt x="149" y="83"/>
                </a:lnTo>
                <a:lnTo>
                  <a:pt x="139" y="80"/>
                </a:lnTo>
                <a:lnTo>
                  <a:pt x="133" y="88"/>
                </a:lnTo>
                <a:lnTo>
                  <a:pt x="103" y="71"/>
                </a:lnTo>
                <a:lnTo>
                  <a:pt x="93" y="80"/>
                </a:lnTo>
                <a:lnTo>
                  <a:pt x="94" y="69"/>
                </a:lnTo>
                <a:lnTo>
                  <a:pt x="0" y="86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>
              <a:highlight>
                <a:srgbClr val="996600"/>
              </a:highlight>
            </a:endParaRPr>
          </a:p>
        </p:txBody>
      </p:sp>
      <p:sp>
        <p:nvSpPr>
          <p:cNvPr id="2106" name="Freeform 61"/>
          <p:cNvSpPr>
            <a:spLocks/>
          </p:cNvSpPr>
          <p:nvPr/>
        </p:nvSpPr>
        <p:spPr bwMode="auto">
          <a:xfrm>
            <a:off x="3317875" y="3827463"/>
            <a:ext cx="1423988" cy="896937"/>
          </a:xfrm>
          <a:custGeom>
            <a:avLst/>
            <a:gdLst>
              <a:gd name="T0" fmla="*/ 0 w 656"/>
              <a:gd name="T1" fmla="*/ 2147483647 h 467"/>
              <a:gd name="T2" fmla="*/ 2147483647 w 656"/>
              <a:gd name="T3" fmla="*/ 0 h 467"/>
              <a:gd name="T4" fmla="*/ 2147483647 w 656"/>
              <a:gd name="T5" fmla="*/ 2147483647 h 467"/>
              <a:gd name="T6" fmla="*/ 2147483647 w 656"/>
              <a:gd name="T7" fmla="*/ 2147483647 h 467"/>
              <a:gd name="T8" fmla="*/ 2147483647 w 656"/>
              <a:gd name="T9" fmla="*/ 2147483647 h 467"/>
              <a:gd name="T10" fmla="*/ 2147483647 w 656"/>
              <a:gd name="T11" fmla="*/ 2147483647 h 467"/>
              <a:gd name="T12" fmla="*/ 2147483647 w 656"/>
              <a:gd name="T13" fmla="*/ 2147483647 h 467"/>
              <a:gd name="T14" fmla="*/ 2147483647 w 656"/>
              <a:gd name="T15" fmla="*/ 2147483647 h 467"/>
              <a:gd name="T16" fmla="*/ 2147483647 w 656"/>
              <a:gd name="T17" fmla="*/ 2147483647 h 467"/>
              <a:gd name="T18" fmla="*/ 2147483647 w 656"/>
              <a:gd name="T19" fmla="*/ 2147483647 h 467"/>
              <a:gd name="T20" fmla="*/ 2147483647 w 656"/>
              <a:gd name="T21" fmla="*/ 2147483647 h 467"/>
              <a:gd name="T22" fmla="*/ 2147483647 w 656"/>
              <a:gd name="T23" fmla="*/ 2147483647 h 467"/>
              <a:gd name="T24" fmla="*/ 2147483647 w 656"/>
              <a:gd name="T25" fmla="*/ 2147483647 h 467"/>
              <a:gd name="T26" fmla="*/ 2147483647 w 656"/>
              <a:gd name="T27" fmla="*/ 2147483647 h 467"/>
              <a:gd name="T28" fmla="*/ 2147483647 w 656"/>
              <a:gd name="T29" fmla="*/ 2147483647 h 467"/>
              <a:gd name="T30" fmla="*/ 2147483647 w 656"/>
              <a:gd name="T31" fmla="*/ 2147483647 h 467"/>
              <a:gd name="T32" fmla="*/ 2147483647 w 656"/>
              <a:gd name="T33" fmla="*/ 2147483647 h 467"/>
              <a:gd name="T34" fmla="*/ 2147483647 w 656"/>
              <a:gd name="T35" fmla="*/ 2147483647 h 467"/>
              <a:gd name="T36" fmla="*/ 2147483647 w 656"/>
              <a:gd name="T37" fmla="*/ 2147483647 h 467"/>
              <a:gd name="T38" fmla="*/ 2147483647 w 656"/>
              <a:gd name="T39" fmla="*/ 2147483647 h 467"/>
              <a:gd name="T40" fmla="*/ 2147483647 w 656"/>
              <a:gd name="T41" fmla="*/ 2147483647 h 467"/>
              <a:gd name="T42" fmla="*/ 2147483647 w 656"/>
              <a:gd name="T43" fmla="*/ 2147483647 h 467"/>
              <a:gd name="T44" fmla="*/ 2147483647 w 656"/>
              <a:gd name="T45" fmla="*/ 2147483647 h 467"/>
              <a:gd name="T46" fmla="*/ 2147483647 w 656"/>
              <a:gd name="T47" fmla="*/ 2147483647 h 467"/>
              <a:gd name="T48" fmla="*/ 2147483647 w 656"/>
              <a:gd name="T49" fmla="*/ 2147483647 h 467"/>
              <a:gd name="T50" fmla="*/ 2147483647 w 656"/>
              <a:gd name="T51" fmla="*/ 2147483647 h 467"/>
              <a:gd name="T52" fmla="*/ 2147483647 w 656"/>
              <a:gd name="T53" fmla="*/ 2147483647 h 467"/>
              <a:gd name="T54" fmla="*/ 2147483647 w 656"/>
              <a:gd name="T55" fmla="*/ 2147483647 h 467"/>
              <a:gd name="T56" fmla="*/ 2147483647 w 656"/>
              <a:gd name="T57" fmla="*/ 2147483647 h 467"/>
              <a:gd name="T58" fmla="*/ 2147483647 w 656"/>
              <a:gd name="T59" fmla="*/ 2147483647 h 467"/>
              <a:gd name="T60" fmla="*/ 2147483647 w 656"/>
              <a:gd name="T61" fmla="*/ 2147483647 h 467"/>
              <a:gd name="T62" fmla="*/ 2147483647 w 656"/>
              <a:gd name="T63" fmla="*/ 2147483647 h 467"/>
              <a:gd name="T64" fmla="*/ 2147483647 w 656"/>
              <a:gd name="T65" fmla="*/ 2147483647 h 467"/>
              <a:gd name="T66" fmla="*/ 2147483647 w 656"/>
              <a:gd name="T67" fmla="*/ 2147483647 h 467"/>
              <a:gd name="T68" fmla="*/ 2147483647 w 656"/>
              <a:gd name="T69" fmla="*/ 2147483647 h 467"/>
              <a:gd name="T70" fmla="*/ 2147483647 w 656"/>
              <a:gd name="T71" fmla="*/ 2147483647 h 467"/>
              <a:gd name="T72" fmla="*/ 0 w 656"/>
              <a:gd name="T73" fmla="*/ 2147483647 h 46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656" h="467">
                <a:moveTo>
                  <a:pt x="0" y="68"/>
                </a:moveTo>
                <a:lnTo>
                  <a:pt x="3" y="0"/>
                </a:lnTo>
                <a:lnTo>
                  <a:pt x="77" y="7"/>
                </a:lnTo>
                <a:lnTo>
                  <a:pt x="398" y="28"/>
                </a:lnTo>
                <a:lnTo>
                  <a:pt x="640" y="27"/>
                </a:lnTo>
                <a:lnTo>
                  <a:pt x="642" y="95"/>
                </a:lnTo>
                <a:lnTo>
                  <a:pt x="656" y="237"/>
                </a:lnTo>
                <a:lnTo>
                  <a:pt x="654" y="467"/>
                </a:lnTo>
                <a:lnTo>
                  <a:pt x="633" y="457"/>
                </a:lnTo>
                <a:lnTo>
                  <a:pt x="602" y="425"/>
                </a:lnTo>
                <a:lnTo>
                  <a:pt x="587" y="433"/>
                </a:lnTo>
                <a:lnTo>
                  <a:pt x="546" y="440"/>
                </a:lnTo>
                <a:lnTo>
                  <a:pt x="504" y="458"/>
                </a:lnTo>
                <a:lnTo>
                  <a:pt x="487" y="438"/>
                </a:lnTo>
                <a:lnTo>
                  <a:pt x="466" y="443"/>
                </a:lnTo>
                <a:lnTo>
                  <a:pt x="461" y="425"/>
                </a:lnTo>
                <a:lnTo>
                  <a:pt x="447" y="442"/>
                </a:lnTo>
                <a:lnTo>
                  <a:pt x="444" y="458"/>
                </a:lnTo>
                <a:lnTo>
                  <a:pt x="440" y="433"/>
                </a:lnTo>
                <a:lnTo>
                  <a:pt x="424" y="449"/>
                </a:lnTo>
                <a:lnTo>
                  <a:pt x="399" y="422"/>
                </a:lnTo>
                <a:lnTo>
                  <a:pt x="388" y="442"/>
                </a:lnTo>
                <a:lnTo>
                  <a:pt x="379" y="431"/>
                </a:lnTo>
                <a:lnTo>
                  <a:pt x="367" y="399"/>
                </a:lnTo>
                <a:lnTo>
                  <a:pt x="345" y="397"/>
                </a:lnTo>
                <a:lnTo>
                  <a:pt x="343" y="406"/>
                </a:lnTo>
                <a:lnTo>
                  <a:pt x="331" y="395"/>
                </a:lnTo>
                <a:lnTo>
                  <a:pt x="318" y="399"/>
                </a:lnTo>
                <a:lnTo>
                  <a:pt x="302" y="389"/>
                </a:lnTo>
                <a:lnTo>
                  <a:pt x="283" y="386"/>
                </a:lnTo>
                <a:lnTo>
                  <a:pt x="285" y="371"/>
                </a:lnTo>
                <a:lnTo>
                  <a:pt x="271" y="356"/>
                </a:lnTo>
                <a:lnTo>
                  <a:pt x="267" y="364"/>
                </a:lnTo>
                <a:lnTo>
                  <a:pt x="244" y="362"/>
                </a:lnTo>
                <a:lnTo>
                  <a:pt x="223" y="338"/>
                </a:lnTo>
                <a:lnTo>
                  <a:pt x="229" y="85"/>
                </a:lnTo>
                <a:lnTo>
                  <a:pt x="0" y="68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7" name="Freeform 63"/>
          <p:cNvSpPr>
            <a:spLocks/>
          </p:cNvSpPr>
          <p:nvPr/>
        </p:nvSpPr>
        <p:spPr bwMode="auto">
          <a:xfrm>
            <a:off x="6807200" y="2417763"/>
            <a:ext cx="942975" cy="663575"/>
          </a:xfrm>
          <a:custGeom>
            <a:avLst/>
            <a:gdLst>
              <a:gd name="T0" fmla="*/ 0 w 441"/>
              <a:gd name="T1" fmla="*/ 2147483647 h 384"/>
              <a:gd name="T2" fmla="*/ 2147483647 w 441"/>
              <a:gd name="T3" fmla="*/ 2147483647 h 384"/>
              <a:gd name="T4" fmla="*/ 2147483647 w 441"/>
              <a:gd name="T5" fmla="*/ 2147483647 h 384"/>
              <a:gd name="T6" fmla="*/ 2147483647 w 441"/>
              <a:gd name="T7" fmla="*/ 2147483647 h 384"/>
              <a:gd name="T8" fmla="*/ 2147483647 w 441"/>
              <a:gd name="T9" fmla="*/ 2147483647 h 384"/>
              <a:gd name="T10" fmla="*/ 2147483647 w 441"/>
              <a:gd name="T11" fmla="*/ 2147483647 h 384"/>
              <a:gd name="T12" fmla="*/ 2147483647 w 441"/>
              <a:gd name="T13" fmla="*/ 2147483647 h 384"/>
              <a:gd name="T14" fmla="*/ 2147483647 w 441"/>
              <a:gd name="T15" fmla="*/ 2147483647 h 384"/>
              <a:gd name="T16" fmla="*/ 2147483647 w 441"/>
              <a:gd name="T17" fmla="*/ 2147483647 h 384"/>
              <a:gd name="T18" fmla="*/ 2147483647 w 441"/>
              <a:gd name="T19" fmla="*/ 2147483647 h 384"/>
              <a:gd name="T20" fmla="*/ 2147483647 w 441"/>
              <a:gd name="T21" fmla="*/ 2147483647 h 384"/>
              <a:gd name="T22" fmla="*/ 2147483647 w 441"/>
              <a:gd name="T23" fmla="*/ 2147483647 h 384"/>
              <a:gd name="T24" fmla="*/ 2147483647 w 441"/>
              <a:gd name="T25" fmla="*/ 2147483647 h 384"/>
              <a:gd name="T26" fmla="*/ 2147483647 w 441"/>
              <a:gd name="T27" fmla="*/ 2147483647 h 384"/>
              <a:gd name="T28" fmla="*/ 2147483647 w 441"/>
              <a:gd name="T29" fmla="*/ 2147483647 h 384"/>
              <a:gd name="T30" fmla="*/ 2147483647 w 441"/>
              <a:gd name="T31" fmla="*/ 0 h 384"/>
              <a:gd name="T32" fmla="*/ 2147483647 w 441"/>
              <a:gd name="T33" fmla="*/ 2147483647 h 384"/>
              <a:gd name="T34" fmla="*/ 2147483647 w 441"/>
              <a:gd name="T35" fmla="*/ 2147483647 h 384"/>
              <a:gd name="T36" fmla="*/ 0 w 441"/>
              <a:gd name="T37" fmla="*/ 2147483647 h 38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441" h="384">
                <a:moveTo>
                  <a:pt x="0" y="94"/>
                </a:moveTo>
                <a:lnTo>
                  <a:pt x="20" y="263"/>
                </a:lnTo>
                <a:lnTo>
                  <a:pt x="35" y="384"/>
                </a:lnTo>
                <a:lnTo>
                  <a:pt x="110" y="367"/>
                </a:lnTo>
                <a:lnTo>
                  <a:pt x="375" y="299"/>
                </a:lnTo>
                <a:lnTo>
                  <a:pt x="386" y="280"/>
                </a:lnTo>
                <a:lnTo>
                  <a:pt x="400" y="280"/>
                </a:lnTo>
                <a:lnTo>
                  <a:pt x="418" y="263"/>
                </a:lnTo>
                <a:lnTo>
                  <a:pt x="426" y="239"/>
                </a:lnTo>
                <a:lnTo>
                  <a:pt x="441" y="220"/>
                </a:lnTo>
                <a:lnTo>
                  <a:pt x="400" y="174"/>
                </a:lnTo>
                <a:lnTo>
                  <a:pt x="398" y="127"/>
                </a:lnTo>
                <a:lnTo>
                  <a:pt x="418" y="66"/>
                </a:lnTo>
                <a:lnTo>
                  <a:pt x="391" y="44"/>
                </a:lnTo>
                <a:lnTo>
                  <a:pt x="377" y="13"/>
                </a:lnTo>
                <a:lnTo>
                  <a:pt x="357" y="0"/>
                </a:lnTo>
                <a:lnTo>
                  <a:pt x="64" y="77"/>
                </a:lnTo>
                <a:lnTo>
                  <a:pt x="50" y="44"/>
                </a:lnTo>
                <a:lnTo>
                  <a:pt x="0" y="94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8" name="Freeform 64"/>
          <p:cNvSpPr>
            <a:spLocks/>
          </p:cNvSpPr>
          <p:nvPr/>
        </p:nvSpPr>
        <p:spPr bwMode="auto">
          <a:xfrm>
            <a:off x="8101013" y="2259013"/>
            <a:ext cx="122237" cy="176212"/>
          </a:xfrm>
          <a:custGeom>
            <a:avLst/>
            <a:gdLst>
              <a:gd name="T0" fmla="*/ 0 w 57"/>
              <a:gd name="T1" fmla="*/ 2147483647 h 103"/>
              <a:gd name="T2" fmla="*/ 2147483647 w 57"/>
              <a:gd name="T3" fmla="*/ 2147483647 h 103"/>
              <a:gd name="T4" fmla="*/ 2147483647 w 57"/>
              <a:gd name="T5" fmla="*/ 2147483647 h 103"/>
              <a:gd name="T6" fmla="*/ 2147483647 w 57"/>
              <a:gd name="T7" fmla="*/ 2147483647 h 103"/>
              <a:gd name="T8" fmla="*/ 2147483647 w 57"/>
              <a:gd name="T9" fmla="*/ 2147483647 h 103"/>
              <a:gd name="T10" fmla="*/ 2147483647 w 57"/>
              <a:gd name="T11" fmla="*/ 2147483647 h 103"/>
              <a:gd name="T12" fmla="*/ 2147483647 w 57"/>
              <a:gd name="T13" fmla="*/ 2147483647 h 103"/>
              <a:gd name="T14" fmla="*/ 2147483647 w 57"/>
              <a:gd name="T15" fmla="*/ 2147483647 h 103"/>
              <a:gd name="T16" fmla="*/ 2147483647 w 57"/>
              <a:gd name="T17" fmla="*/ 2147483647 h 103"/>
              <a:gd name="T18" fmla="*/ 2147483647 w 57"/>
              <a:gd name="T19" fmla="*/ 2147483647 h 103"/>
              <a:gd name="T20" fmla="*/ 2147483647 w 57"/>
              <a:gd name="T21" fmla="*/ 2147483647 h 103"/>
              <a:gd name="T22" fmla="*/ 2147483647 w 57"/>
              <a:gd name="T23" fmla="*/ 2147483647 h 103"/>
              <a:gd name="T24" fmla="*/ 2147483647 w 57"/>
              <a:gd name="T25" fmla="*/ 2147483647 h 103"/>
              <a:gd name="T26" fmla="*/ 2147483647 w 57"/>
              <a:gd name="T27" fmla="*/ 0 h 103"/>
              <a:gd name="T28" fmla="*/ 0 w 57"/>
              <a:gd name="T29" fmla="*/ 2147483647 h 10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7" h="103">
                <a:moveTo>
                  <a:pt x="0" y="11"/>
                </a:moveTo>
                <a:lnTo>
                  <a:pt x="11" y="96"/>
                </a:lnTo>
                <a:lnTo>
                  <a:pt x="13" y="103"/>
                </a:lnTo>
                <a:lnTo>
                  <a:pt x="36" y="84"/>
                </a:lnTo>
                <a:lnTo>
                  <a:pt x="32" y="58"/>
                </a:lnTo>
                <a:lnTo>
                  <a:pt x="37" y="46"/>
                </a:lnTo>
                <a:lnTo>
                  <a:pt x="42" y="55"/>
                </a:lnTo>
                <a:lnTo>
                  <a:pt x="45" y="73"/>
                </a:lnTo>
                <a:lnTo>
                  <a:pt x="51" y="72"/>
                </a:lnTo>
                <a:lnTo>
                  <a:pt x="57" y="55"/>
                </a:lnTo>
                <a:lnTo>
                  <a:pt x="51" y="33"/>
                </a:lnTo>
                <a:lnTo>
                  <a:pt x="37" y="29"/>
                </a:lnTo>
                <a:lnTo>
                  <a:pt x="28" y="1"/>
                </a:lnTo>
                <a:lnTo>
                  <a:pt x="22" y="0"/>
                </a:lnTo>
                <a:lnTo>
                  <a:pt x="0" y="11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9" name="Freeform 65"/>
          <p:cNvSpPr>
            <a:spLocks/>
          </p:cNvSpPr>
          <p:nvPr/>
        </p:nvSpPr>
        <p:spPr bwMode="auto">
          <a:xfrm>
            <a:off x="6570663" y="4113213"/>
            <a:ext cx="823912" cy="692150"/>
          </a:xfrm>
          <a:custGeom>
            <a:avLst/>
            <a:gdLst>
              <a:gd name="T0" fmla="*/ 0 w 385"/>
              <a:gd name="T1" fmla="*/ 2147483647 h 401"/>
              <a:gd name="T2" fmla="*/ 2147483647 w 385"/>
              <a:gd name="T3" fmla="*/ 2147483647 h 401"/>
              <a:gd name="T4" fmla="*/ 2147483647 w 385"/>
              <a:gd name="T5" fmla="*/ 2147483647 h 401"/>
              <a:gd name="T6" fmla="*/ 2147483647 w 385"/>
              <a:gd name="T7" fmla="*/ 0 h 401"/>
              <a:gd name="T8" fmla="*/ 2147483647 w 385"/>
              <a:gd name="T9" fmla="*/ 2147483647 h 401"/>
              <a:gd name="T10" fmla="*/ 2147483647 w 385"/>
              <a:gd name="T11" fmla="*/ 2147483647 h 401"/>
              <a:gd name="T12" fmla="*/ 2147483647 w 385"/>
              <a:gd name="T13" fmla="*/ 2147483647 h 401"/>
              <a:gd name="T14" fmla="*/ 2147483647 w 385"/>
              <a:gd name="T15" fmla="*/ 2147483647 h 401"/>
              <a:gd name="T16" fmla="*/ 2147483647 w 385"/>
              <a:gd name="T17" fmla="*/ 2147483647 h 401"/>
              <a:gd name="T18" fmla="*/ 2147483647 w 385"/>
              <a:gd name="T19" fmla="*/ 2147483647 h 401"/>
              <a:gd name="T20" fmla="*/ 2147483647 w 385"/>
              <a:gd name="T21" fmla="*/ 2147483647 h 401"/>
              <a:gd name="T22" fmla="*/ 2147483647 w 385"/>
              <a:gd name="T23" fmla="*/ 2147483647 h 401"/>
              <a:gd name="T24" fmla="*/ 2147483647 w 385"/>
              <a:gd name="T25" fmla="*/ 2147483647 h 401"/>
              <a:gd name="T26" fmla="*/ 2147483647 w 385"/>
              <a:gd name="T27" fmla="*/ 2147483647 h 401"/>
              <a:gd name="T28" fmla="*/ 2147483647 w 385"/>
              <a:gd name="T29" fmla="*/ 2147483647 h 401"/>
              <a:gd name="T30" fmla="*/ 2147483647 w 385"/>
              <a:gd name="T31" fmla="*/ 2147483647 h 401"/>
              <a:gd name="T32" fmla="*/ 2147483647 w 385"/>
              <a:gd name="T33" fmla="*/ 2147483647 h 401"/>
              <a:gd name="T34" fmla="*/ 2147483647 w 385"/>
              <a:gd name="T35" fmla="*/ 2147483647 h 401"/>
              <a:gd name="T36" fmla="*/ 2147483647 w 385"/>
              <a:gd name="T37" fmla="*/ 2147483647 h 401"/>
              <a:gd name="T38" fmla="*/ 2147483647 w 385"/>
              <a:gd name="T39" fmla="*/ 2147483647 h 401"/>
              <a:gd name="T40" fmla="*/ 2147483647 w 385"/>
              <a:gd name="T41" fmla="*/ 2147483647 h 401"/>
              <a:gd name="T42" fmla="*/ 2147483647 w 385"/>
              <a:gd name="T43" fmla="*/ 2147483647 h 401"/>
              <a:gd name="T44" fmla="*/ 2147483647 w 385"/>
              <a:gd name="T45" fmla="*/ 2147483647 h 401"/>
              <a:gd name="T46" fmla="*/ 2147483647 w 385"/>
              <a:gd name="T47" fmla="*/ 2147483647 h 401"/>
              <a:gd name="T48" fmla="*/ 2147483647 w 385"/>
              <a:gd name="T49" fmla="*/ 2147483647 h 401"/>
              <a:gd name="T50" fmla="*/ 2147483647 w 385"/>
              <a:gd name="T51" fmla="*/ 2147483647 h 401"/>
              <a:gd name="T52" fmla="*/ 2147483647 w 385"/>
              <a:gd name="T53" fmla="*/ 2147483647 h 401"/>
              <a:gd name="T54" fmla="*/ 0 w 385"/>
              <a:gd name="T55" fmla="*/ 2147483647 h 401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85" h="401">
                <a:moveTo>
                  <a:pt x="0" y="96"/>
                </a:moveTo>
                <a:lnTo>
                  <a:pt x="15" y="53"/>
                </a:lnTo>
                <a:lnTo>
                  <a:pt x="71" y="16"/>
                </a:lnTo>
                <a:lnTo>
                  <a:pt x="175" y="0"/>
                </a:lnTo>
                <a:lnTo>
                  <a:pt x="218" y="38"/>
                </a:lnTo>
                <a:lnTo>
                  <a:pt x="286" y="26"/>
                </a:lnTo>
                <a:lnTo>
                  <a:pt x="385" y="123"/>
                </a:lnTo>
                <a:lnTo>
                  <a:pt x="355" y="169"/>
                </a:lnTo>
                <a:lnTo>
                  <a:pt x="342" y="202"/>
                </a:lnTo>
                <a:lnTo>
                  <a:pt x="343" y="233"/>
                </a:lnTo>
                <a:lnTo>
                  <a:pt x="316" y="261"/>
                </a:lnTo>
                <a:lnTo>
                  <a:pt x="296" y="305"/>
                </a:lnTo>
                <a:lnTo>
                  <a:pt x="267" y="331"/>
                </a:lnTo>
                <a:lnTo>
                  <a:pt x="254" y="336"/>
                </a:lnTo>
                <a:lnTo>
                  <a:pt x="247" y="362"/>
                </a:lnTo>
                <a:lnTo>
                  <a:pt x="231" y="348"/>
                </a:lnTo>
                <a:lnTo>
                  <a:pt x="247" y="375"/>
                </a:lnTo>
                <a:lnTo>
                  <a:pt x="231" y="401"/>
                </a:lnTo>
                <a:lnTo>
                  <a:pt x="218" y="398"/>
                </a:lnTo>
                <a:lnTo>
                  <a:pt x="207" y="381"/>
                </a:lnTo>
                <a:lnTo>
                  <a:pt x="192" y="342"/>
                </a:lnTo>
                <a:lnTo>
                  <a:pt x="182" y="336"/>
                </a:lnTo>
                <a:lnTo>
                  <a:pt x="163" y="284"/>
                </a:lnTo>
                <a:lnTo>
                  <a:pt x="137" y="260"/>
                </a:lnTo>
                <a:lnTo>
                  <a:pt x="119" y="224"/>
                </a:lnTo>
                <a:lnTo>
                  <a:pt x="71" y="179"/>
                </a:lnTo>
                <a:lnTo>
                  <a:pt x="49" y="137"/>
                </a:lnTo>
                <a:lnTo>
                  <a:pt x="0" y="96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0" name="Freeform 66"/>
          <p:cNvSpPr>
            <a:spLocks/>
          </p:cNvSpPr>
          <p:nvPr/>
        </p:nvSpPr>
        <p:spPr bwMode="auto">
          <a:xfrm>
            <a:off x="3276600" y="1828800"/>
            <a:ext cx="1146175" cy="844550"/>
          </a:xfrm>
          <a:custGeom>
            <a:avLst/>
            <a:gdLst>
              <a:gd name="T0" fmla="*/ 0 w 535"/>
              <a:gd name="T1" fmla="*/ 2147483647 h 488"/>
              <a:gd name="T2" fmla="*/ 2147483647 w 535"/>
              <a:gd name="T3" fmla="*/ 2147483647 h 488"/>
              <a:gd name="T4" fmla="*/ 2147483647 w 535"/>
              <a:gd name="T5" fmla="*/ 0 h 488"/>
              <a:gd name="T6" fmla="*/ 2147483647 w 535"/>
              <a:gd name="T7" fmla="*/ 2147483647 h 488"/>
              <a:gd name="T8" fmla="*/ 2147483647 w 535"/>
              <a:gd name="T9" fmla="*/ 2147483647 h 488"/>
              <a:gd name="T10" fmla="*/ 2147483647 w 535"/>
              <a:gd name="T11" fmla="*/ 2147483647 h 488"/>
              <a:gd name="T12" fmla="*/ 2147483647 w 535"/>
              <a:gd name="T13" fmla="*/ 2147483647 h 488"/>
              <a:gd name="T14" fmla="*/ 2147483647 w 535"/>
              <a:gd name="T15" fmla="*/ 2147483647 h 488"/>
              <a:gd name="T16" fmla="*/ 2147483647 w 535"/>
              <a:gd name="T17" fmla="*/ 2147483647 h 488"/>
              <a:gd name="T18" fmla="*/ 2147483647 w 535"/>
              <a:gd name="T19" fmla="*/ 2147483647 h 488"/>
              <a:gd name="T20" fmla="*/ 2147483647 w 535"/>
              <a:gd name="T21" fmla="*/ 2147483647 h 488"/>
              <a:gd name="T22" fmla="*/ 2147483647 w 535"/>
              <a:gd name="T23" fmla="*/ 2147483647 h 488"/>
              <a:gd name="T24" fmla="*/ 2147483647 w 535"/>
              <a:gd name="T25" fmla="*/ 2147483647 h 488"/>
              <a:gd name="T26" fmla="*/ 2147483647 w 535"/>
              <a:gd name="T27" fmla="*/ 2147483647 h 488"/>
              <a:gd name="T28" fmla="*/ 2147483647 w 535"/>
              <a:gd name="T29" fmla="*/ 2147483647 h 488"/>
              <a:gd name="T30" fmla="*/ 2147483647 w 535"/>
              <a:gd name="T31" fmla="*/ 2147483647 h 488"/>
              <a:gd name="T32" fmla="*/ 2147483647 w 535"/>
              <a:gd name="T33" fmla="*/ 2147483647 h 488"/>
              <a:gd name="T34" fmla="*/ 2147483647 w 535"/>
              <a:gd name="T35" fmla="*/ 2147483647 h 488"/>
              <a:gd name="T36" fmla="*/ 2147483647 w 535"/>
              <a:gd name="T37" fmla="*/ 2147483647 h 488"/>
              <a:gd name="T38" fmla="*/ 0 w 535"/>
              <a:gd name="T39" fmla="*/ 2147483647 h 48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35" h="488">
                <a:moveTo>
                  <a:pt x="0" y="383"/>
                </a:moveTo>
                <a:lnTo>
                  <a:pt x="19" y="122"/>
                </a:lnTo>
                <a:lnTo>
                  <a:pt x="27" y="0"/>
                </a:lnTo>
                <a:lnTo>
                  <a:pt x="264" y="25"/>
                </a:lnTo>
                <a:lnTo>
                  <a:pt x="529" y="35"/>
                </a:lnTo>
                <a:lnTo>
                  <a:pt x="510" y="82"/>
                </a:lnTo>
                <a:lnTo>
                  <a:pt x="535" y="117"/>
                </a:lnTo>
                <a:lnTo>
                  <a:pt x="534" y="353"/>
                </a:lnTo>
                <a:lnTo>
                  <a:pt x="524" y="353"/>
                </a:lnTo>
                <a:lnTo>
                  <a:pt x="525" y="385"/>
                </a:lnTo>
                <a:lnTo>
                  <a:pt x="532" y="408"/>
                </a:lnTo>
                <a:lnTo>
                  <a:pt x="529" y="432"/>
                </a:lnTo>
                <a:lnTo>
                  <a:pt x="532" y="488"/>
                </a:lnTo>
                <a:lnTo>
                  <a:pt x="522" y="481"/>
                </a:lnTo>
                <a:lnTo>
                  <a:pt x="509" y="459"/>
                </a:lnTo>
                <a:lnTo>
                  <a:pt x="480" y="446"/>
                </a:lnTo>
                <a:lnTo>
                  <a:pt x="461" y="440"/>
                </a:lnTo>
                <a:lnTo>
                  <a:pt x="414" y="441"/>
                </a:lnTo>
                <a:lnTo>
                  <a:pt x="388" y="415"/>
                </a:lnTo>
                <a:lnTo>
                  <a:pt x="0" y="383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1" name="Freeform 67"/>
          <p:cNvSpPr>
            <a:spLocks/>
          </p:cNvSpPr>
          <p:nvPr/>
        </p:nvSpPr>
        <p:spPr bwMode="auto">
          <a:xfrm>
            <a:off x="5416550" y="3802063"/>
            <a:ext cx="1385888" cy="522287"/>
          </a:xfrm>
          <a:custGeom>
            <a:avLst/>
            <a:gdLst>
              <a:gd name="T0" fmla="*/ 0 w 648"/>
              <a:gd name="T1" fmla="*/ 2147483647 h 302"/>
              <a:gd name="T2" fmla="*/ 2147483647 w 648"/>
              <a:gd name="T3" fmla="*/ 2147483647 h 302"/>
              <a:gd name="T4" fmla="*/ 2147483647 w 648"/>
              <a:gd name="T5" fmla="*/ 2147483647 h 302"/>
              <a:gd name="T6" fmla="*/ 2147483647 w 648"/>
              <a:gd name="T7" fmla="*/ 2147483647 h 302"/>
              <a:gd name="T8" fmla="*/ 2147483647 w 648"/>
              <a:gd name="T9" fmla="*/ 2147483647 h 302"/>
              <a:gd name="T10" fmla="*/ 2147483647 w 648"/>
              <a:gd name="T11" fmla="*/ 2147483647 h 302"/>
              <a:gd name="T12" fmla="*/ 2147483647 w 648"/>
              <a:gd name="T13" fmla="*/ 2147483647 h 302"/>
              <a:gd name="T14" fmla="*/ 2147483647 w 648"/>
              <a:gd name="T15" fmla="*/ 2147483647 h 302"/>
              <a:gd name="T16" fmla="*/ 2147483647 w 648"/>
              <a:gd name="T17" fmla="*/ 2147483647 h 302"/>
              <a:gd name="T18" fmla="*/ 2147483647 w 648"/>
              <a:gd name="T19" fmla="*/ 2147483647 h 302"/>
              <a:gd name="T20" fmla="*/ 2147483647 w 648"/>
              <a:gd name="T21" fmla="*/ 2147483647 h 302"/>
              <a:gd name="T22" fmla="*/ 2147483647 w 648"/>
              <a:gd name="T23" fmla="*/ 2147483647 h 302"/>
              <a:gd name="T24" fmla="*/ 2147483647 w 648"/>
              <a:gd name="T25" fmla="*/ 2147483647 h 302"/>
              <a:gd name="T26" fmla="*/ 2147483647 w 648"/>
              <a:gd name="T27" fmla="*/ 0 h 302"/>
              <a:gd name="T28" fmla="*/ 2147483647 w 648"/>
              <a:gd name="T29" fmla="*/ 2147483647 h 302"/>
              <a:gd name="T30" fmla="*/ 2147483647 w 648"/>
              <a:gd name="T31" fmla="*/ 2147483647 h 302"/>
              <a:gd name="T32" fmla="*/ 2147483647 w 648"/>
              <a:gd name="T33" fmla="*/ 2147483647 h 302"/>
              <a:gd name="T34" fmla="*/ 2147483647 w 648"/>
              <a:gd name="T35" fmla="*/ 2147483647 h 302"/>
              <a:gd name="T36" fmla="*/ 2147483647 w 648"/>
              <a:gd name="T37" fmla="*/ 2147483647 h 302"/>
              <a:gd name="T38" fmla="*/ 2147483647 w 648"/>
              <a:gd name="T39" fmla="*/ 2147483647 h 302"/>
              <a:gd name="T40" fmla="*/ 2147483647 w 648"/>
              <a:gd name="T41" fmla="*/ 2147483647 h 302"/>
              <a:gd name="T42" fmla="*/ 2147483647 w 648"/>
              <a:gd name="T43" fmla="*/ 2147483647 h 302"/>
              <a:gd name="T44" fmla="*/ 2147483647 w 648"/>
              <a:gd name="T45" fmla="*/ 2147483647 h 302"/>
              <a:gd name="T46" fmla="*/ 2147483647 w 648"/>
              <a:gd name="T47" fmla="*/ 2147483647 h 302"/>
              <a:gd name="T48" fmla="*/ 2147483647 w 648"/>
              <a:gd name="T49" fmla="*/ 2147483647 h 302"/>
              <a:gd name="T50" fmla="*/ 2147483647 w 648"/>
              <a:gd name="T51" fmla="*/ 2147483647 h 302"/>
              <a:gd name="T52" fmla="*/ 2147483647 w 648"/>
              <a:gd name="T53" fmla="*/ 2147483647 h 302"/>
              <a:gd name="T54" fmla="*/ 2147483647 w 648"/>
              <a:gd name="T55" fmla="*/ 2147483647 h 302"/>
              <a:gd name="T56" fmla="*/ 2147483647 w 648"/>
              <a:gd name="T57" fmla="*/ 2147483647 h 302"/>
              <a:gd name="T58" fmla="*/ 0 w 648"/>
              <a:gd name="T59" fmla="*/ 2147483647 h 302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648" h="302">
                <a:moveTo>
                  <a:pt x="0" y="302"/>
                </a:moveTo>
                <a:lnTo>
                  <a:pt x="9" y="250"/>
                </a:lnTo>
                <a:lnTo>
                  <a:pt x="5" y="246"/>
                </a:lnTo>
                <a:lnTo>
                  <a:pt x="23" y="224"/>
                </a:lnTo>
                <a:lnTo>
                  <a:pt x="42" y="178"/>
                </a:lnTo>
                <a:lnTo>
                  <a:pt x="37" y="167"/>
                </a:lnTo>
                <a:lnTo>
                  <a:pt x="45" y="145"/>
                </a:lnTo>
                <a:lnTo>
                  <a:pt x="46" y="120"/>
                </a:lnTo>
                <a:lnTo>
                  <a:pt x="57" y="101"/>
                </a:lnTo>
                <a:lnTo>
                  <a:pt x="161" y="92"/>
                </a:lnTo>
                <a:lnTo>
                  <a:pt x="160" y="67"/>
                </a:lnTo>
                <a:lnTo>
                  <a:pt x="191" y="70"/>
                </a:lnTo>
                <a:lnTo>
                  <a:pt x="496" y="31"/>
                </a:lnTo>
                <a:lnTo>
                  <a:pt x="648" y="0"/>
                </a:lnTo>
                <a:lnTo>
                  <a:pt x="644" y="36"/>
                </a:lnTo>
                <a:lnTo>
                  <a:pt x="635" y="42"/>
                </a:lnTo>
                <a:lnTo>
                  <a:pt x="620" y="76"/>
                </a:lnTo>
                <a:lnTo>
                  <a:pt x="609" y="71"/>
                </a:lnTo>
                <a:lnTo>
                  <a:pt x="598" y="81"/>
                </a:lnTo>
                <a:lnTo>
                  <a:pt x="589" y="96"/>
                </a:lnTo>
                <a:lnTo>
                  <a:pt x="577" y="86"/>
                </a:lnTo>
                <a:lnTo>
                  <a:pt x="560" y="107"/>
                </a:lnTo>
                <a:lnTo>
                  <a:pt x="557" y="123"/>
                </a:lnTo>
                <a:lnTo>
                  <a:pt x="485" y="183"/>
                </a:lnTo>
                <a:lnTo>
                  <a:pt x="480" y="206"/>
                </a:lnTo>
                <a:lnTo>
                  <a:pt x="460" y="217"/>
                </a:lnTo>
                <a:lnTo>
                  <a:pt x="460" y="250"/>
                </a:lnTo>
                <a:lnTo>
                  <a:pt x="361" y="264"/>
                </a:lnTo>
                <a:lnTo>
                  <a:pt x="162" y="288"/>
                </a:lnTo>
                <a:lnTo>
                  <a:pt x="0" y="302"/>
                </a:lnTo>
                <a:close/>
              </a:path>
            </a:pathLst>
          </a:custGeom>
          <a:solidFill>
            <a:srgbClr val="FF00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2" name="Freeform 68"/>
          <p:cNvSpPr>
            <a:spLocks/>
          </p:cNvSpPr>
          <p:nvPr/>
        </p:nvSpPr>
        <p:spPr bwMode="auto">
          <a:xfrm>
            <a:off x="2616200" y="3962400"/>
            <a:ext cx="2274888" cy="2411413"/>
          </a:xfrm>
          <a:custGeom>
            <a:avLst/>
            <a:gdLst>
              <a:gd name="T0" fmla="*/ 2147483647 w 1062"/>
              <a:gd name="T1" fmla="*/ 2147483647 h 1396"/>
              <a:gd name="T2" fmla="*/ 2147483647 w 1062"/>
              <a:gd name="T3" fmla="*/ 2147483647 h 1396"/>
              <a:gd name="T4" fmla="*/ 2147483647 w 1062"/>
              <a:gd name="T5" fmla="*/ 2147483647 h 1396"/>
              <a:gd name="T6" fmla="*/ 2147483647 w 1062"/>
              <a:gd name="T7" fmla="*/ 2147483647 h 1396"/>
              <a:gd name="T8" fmla="*/ 2147483647 w 1062"/>
              <a:gd name="T9" fmla="*/ 2147483647 h 1396"/>
              <a:gd name="T10" fmla="*/ 2147483647 w 1062"/>
              <a:gd name="T11" fmla="*/ 2147483647 h 1396"/>
              <a:gd name="T12" fmla="*/ 2147483647 w 1062"/>
              <a:gd name="T13" fmla="*/ 2147483647 h 1396"/>
              <a:gd name="T14" fmla="*/ 2147483647 w 1062"/>
              <a:gd name="T15" fmla="*/ 2147483647 h 1396"/>
              <a:gd name="T16" fmla="*/ 2147483647 w 1062"/>
              <a:gd name="T17" fmla="*/ 2147483647 h 1396"/>
              <a:gd name="T18" fmla="*/ 2147483647 w 1062"/>
              <a:gd name="T19" fmla="*/ 2147483647 h 1396"/>
              <a:gd name="T20" fmla="*/ 2147483647 w 1062"/>
              <a:gd name="T21" fmla="*/ 2147483647 h 1396"/>
              <a:gd name="T22" fmla="*/ 2147483647 w 1062"/>
              <a:gd name="T23" fmla="*/ 2147483647 h 1396"/>
              <a:gd name="T24" fmla="*/ 2147483647 w 1062"/>
              <a:gd name="T25" fmla="*/ 2147483647 h 1396"/>
              <a:gd name="T26" fmla="*/ 2147483647 w 1062"/>
              <a:gd name="T27" fmla="*/ 2147483647 h 1396"/>
              <a:gd name="T28" fmla="*/ 2147483647 w 1062"/>
              <a:gd name="T29" fmla="*/ 2147483647 h 1396"/>
              <a:gd name="T30" fmla="*/ 2147483647 w 1062"/>
              <a:gd name="T31" fmla="*/ 2147483647 h 1396"/>
              <a:gd name="T32" fmla="*/ 2147483647 w 1062"/>
              <a:gd name="T33" fmla="*/ 2147483647 h 1396"/>
              <a:gd name="T34" fmla="*/ 2147483647 w 1062"/>
              <a:gd name="T35" fmla="*/ 2147483647 h 1396"/>
              <a:gd name="T36" fmla="*/ 2147483647 w 1062"/>
              <a:gd name="T37" fmla="*/ 2147483647 h 1396"/>
              <a:gd name="T38" fmla="*/ 2147483647 w 1062"/>
              <a:gd name="T39" fmla="*/ 2147483647 h 1396"/>
              <a:gd name="T40" fmla="*/ 2147483647 w 1062"/>
              <a:gd name="T41" fmla="*/ 2147483647 h 1396"/>
              <a:gd name="T42" fmla="*/ 2147483647 w 1062"/>
              <a:gd name="T43" fmla="*/ 2147483647 h 1396"/>
              <a:gd name="T44" fmla="*/ 2147483647 w 1062"/>
              <a:gd name="T45" fmla="*/ 2147483647 h 1396"/>
              <a:gd name="T46" fmla="*/ 2147483647 w 1062"/>
              <a:gd name="T47" fmla="*/ 2147483647 h 1396"/>
              <a:gd name="T48" fmla="*/ 2147483647 w 1062"/>
              <a:gd name="T49" fmla="*/ 2147483647 h 1396"/>
              <a:gd name="T50" fmla="*/ 2147483647 w 1062"/>
              <a:gd name="T51" fmla="*/ 2147483647 h 1396"/>
              <a:gd name="T52" fmla="*/ 2147483647 w 1062"/>
              <a:gd name="T53" fmla="*/ 2147483647 h 1396"/>
              <a:gd name="T54" fmla="*/ 2147483647 w 1062"/>
              <a:gd name="T55" fmla="*/ 2147483647 h 1396"/>
              <a:gd name="T56" fmla="*/ 2147483647 w 1062"/>
              <a:gd name="T57" fmla="*/ 2147483647 h 1396"/>
              <a:gd name="T58" fmla="*/ 2147483647 w 1062"/>
              <a:gd name="T59" fmla="*/ 2147483647 h 1396"/>
              <a:gd name="T60" fmla="*/ 2147483647 w 1062"/>
              <a:gd name="T61" fmla="*/ 2147483647 h 1396"/>
              <a:gd name="T62" fmla="*/ 2147483647 w 1062"/>
              <a:gd name="T63" fmla="*/ 2147483647 h 1396"/>
              <a:gd name="T64" fmla="*/ 2147483647 w 1062"/>
              <a:gd name="T65" fmla="*/ 2147483647 h 1396"/>
              <a:gd name="T66" fmla="*/ 2147483647 w 1062"/>
              <a:gd name="T67" fmla="*/ 2147483647 h 1396"/>
              <a:gd name="T68" fmla="*/ 2147483647 w 1062"/>
              <a:gd name="T69" fmla="*/ 2147483647 h 1396"/>
              <a:gd name="T70" fmla="*/ 2147483647 w 1062"/>
              <a:gd name="T71" fmla="*/ 2147483647 h 1396"/>
              <a:gd name="T72" fmla="*/ 2147483647 w 1062"/>
              <a:gd name="T73" fmla="*/ 2147483647 h 1396"/>
              <a:gd name="T74" fmla="*/ 2147483647 w 1062"/>
              <a:gd name="T75" fmla="*/ 2147483647 h 1396"/>
              <a:gd name="T76" fmla="*/ 2147483647 w 1062"/>
              <a:gd name="T77" fmla="*/ 2147483647 h 1396"/>
              <a:gd name="T78" fmla="*/ 2147483647 w 1062"/>
              <a:gd name="T79" fmla="*/ 2147483647 h 1396"/>
              <a:gd name="T80" fmla="*/ 2147483647 w 1062"/>
              <a:gd name="T81" fmla="*/ 2147483647 h 1396"/>
              <a:gd name="T82" fmla="*/ 2147483647 w 1062"/>
              <a:gd name="T83" fmla="*/ 2147483647 h 1396"/>
              <a:gd name="T84" fmla="*/ 2147483647 w 1062"/>
              <a:gd name="T85" fmla="*/ 2147483647 h 139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062" h="1396">
                <a:moveTo>
                  <a:pt x="6" y="575"/>
                </a:moveTo>
                <a:lnTo>
                  <a:pt x="0" y="548"/>
                </a:lnTo>
                <a:lnTo>
                  <a:pt x="21" y="548"/>
                </a:lnTo>
                <a:lnTo>
                  <a:pt x="287" y="584"/>
                </a:lnTo>
                <a:lnTo>
                  <a:pt x="328" y="0"/>
                </a:lnTo>
                <a:lnTo>
                  <a:pt x="557" y="17"/>
                </a:lnTo>
                <a:lnTo>
                  <a:pt x="551" y="270"/>
                </a:lnTo>
                <a:lnTo>
                  <a:pt x="572" y="294"/>
                </a:lnTo>
                <a:lnTo>
                  <a:pt x="595" y="296"/>
                </a:lnTo>
                <a:lnTo>
                  <a:pt x="599" y="288"/>
                </a:lnTo>
                <a:lnTo>
                  <a:pt x="613" y="303"/>
                </a:lnTo>
                <a:lnTo>
                  <a:pt x="611" y="318"/>
                </a:lnTo>
                <a:lnTo>
                  <a:pt x="630" y="321"/>
                </a:lnTo>
                <a:lnTo>
                  <a:pt x="646" y="331"/>
                </a:lnTo>
                <a:lnTo>
                  <a:pt x="659" y="327"/>
                </a:lnTo>
                <a:lnTo>
                  <a:pt x="671" y="338"/>
                </a:lnTo>
                <a:lnTo>
                  <a:pt x="673" y="329"/>
                </a:lnTo>
                <a:lnTo>
                  <a:pt x="695" y="331"/>
                </a:lnTo>
                <a:lnTo>
                  <a:pt x="707" y="363"/>
                </a:lnTo>
                <a:lnTo>
                  <a:pt x="716" y="374"/>
                </a:lnTo>
                <a:lnTo>
                  <a:pt x="727" y="354"/>
                </a:lnTo>
                <a:lnTo>
                  <a:pt x="752" y="381"/>
                </a:lnTo>
                <a:lnTo>
                  <a:pt x="768" y="365"/>
                </a:lnTo>
                <a:lnTo>
                  <a:pt x="772" y="390"/>
                </a:lnTo>
                <a:lnTo>
                  <a:pt x="775" y="374"/>
                </a:lnTo>
                <a:lnTo>
                  <a:pt x="789" y="357"/>
                </a:lnTo>
                <a:lnTo>
                  <a:pt x="794" y="375"/>
                </a:lnTo>
                <a:lnTo>
                  <a:pt x="815" y="370"/>
                </a:lnTo>
                <a:lnTo>
                  <a:pt x="832" y="390"/>
                </a:lnTo>
                <a:lnTo>
                  <a:pt x="874" y="372"/>
                </a:lnTo>
                <a:lnTo>
                  <a:pt x="915" y="365"/>
                </a:lnTo>
                <a:lnTo>
                  <a:pt x="930" y="357"/>
                </a:lnTo>
                <a:lnTo>
                  <a:pt x="961" y="389"/>
                </a:lnTo>
                <a:lnTo>
                  <a:pt x="982" y="399"/>
                </a:lnTo>
                <a:lnTo>
                  <a:pt x="990" y="412"/>
                </a:lnTo>
                <a:lnTo>
                  <a:pt x="1015" y="407"/>
                </a:lnTo>
                <a:lnTo>
                  <a:pt x="1018" y="481"/>
                </a:lnTo>
                <a:lnTo>
                  <a:pt x="1023" y="615"/>
                </a:lnTo>
                <a:lnTo>
                  <a:pt x="1035" y="634"/>
                </a:lnTo>
                <a:lnTo>
                  <a:pt x="1039" y="668"/>
                </a:lnTo>
                <a:lnTo>
                  <a:pt x="1062" y="718"/>
                </a:lnTo>
                <a:lnTo>
                  <a:pt x="1061" y="760"/>
                </a:lnTo>
                <a:lnTo>
                  <a:pt x="1049" y="797"/>
                </a:lnTo>
                <a:lnTo>
                  <a:pt x="1049" y="819"/>
                </a:lnTo>
                <a:lnTo>
                  <a:pt x="1052" y="842"/>
                </a:lnTo>
                <a:lnTo>
                  <a:pt x="1051" y="865"/>
                </a:lnTo>
                <a:lnTo>
                  <a:pt x="1044" y="876"/>
                </a:lnTo>
                <a:lnTo>
                  <a:pt x="1033" y="896"/>
                </a:lnTo>
                <a:lnTo>
                  <a:pt x="1041" y="908"/>
                </a:lnTo>
                <a:lnTo>
                  <a:pt x="998" y="927"/>
                </a:lnTo>
                <a:lnTo>
                  <a:pt x="961" y="952"/>
                </a:lnTo>
                <a:lnTo>
                  <a:pt x="983" y="929"/>
                </a:lnTo>
                <a:lnTo>
                  <a:pt x="961" y="929"/>
                </a:lnTo>
                <a:lnTo>
                  <a:pt x="968" y="896"/>
                </a:lnTo>
                <a:lnTo>
                  <a:pt x="948" y="913"/>
                </a:lnTo>
                <a:lnTo>
                  <a:pt x="940" y="911"/>
                </a:lnTo>
                <a:lnTo>
                  <a:pt x="942" y="933"/>
                </a:lnTo>
                <a:lnTo>
                  <a:pt x="948" y="938"/>
                </a:lnTo>
                <a:lnTo>
                  <a:pt x="949" y="956"/>
                </a:lnTo>
                <a:lnTo>
                  <a:pt x="937" y="976"/>
                </a:lnTo>
                <a:lnTo>
                  <a:pt x="930" y="973"/>
                </a:lnTo>
                <a:lnTo>
                  <a:pt x="926" y="999"/>
                </a:lnTo>
                <a:lnTo>
                  <a:pt x="830" y="1081"/>
                </a:lnTo>
                <a:lnTo>
                  <a:pt x="831" y="1074"/>
                </a:lnTo>
                <a:lnTo>
                  <a:pt x="876" y="1033"/>
                </a:lnTo>
                <a:lnTo>
                  <a:pt x="840" y="1059"/>
                </a:lnTo>
                <a:lnTo>
                  <a:pt x="841" y="1035"/>
                </a:lnTo>
                <a:lnTo>
                  <a:pt x="834" y="1048"/>
                </a:lnTo>
                <a:lnTo>
                  <a:pt x="824" y="1039"/>
                </a:lnTo>
                <a:lnTo>
                  <a:pt x="819" y="1059"/>
                </a:lnTo>
                <a:lnTo>
                  <a:pt x="803" y="1039"/>
                </a:lnTo>
                <a:lnTo>
                  <a:pt x="804" y="1058"/>
                </a:lnTo>
                <a:lnTo>
                  <a:pt x="824" y="1074"/>
                </a:lnTo>
                <a:lnTo>
                  <a:pt x="802" y="1087"/>
                </a:lnTo>
                <a:lnTo>
                  <a:pt x="793" y="1069"/>
                </a:lnTo>
                <a:lnTo>
                  <a:pt x="783" y="1123"/>
                </a:lnTo>
                <a:lnTo>
                  <a:pt x="776" y="1100"/>
                </a:lnTo>
                <a:lnTo>
                  <a:pt x="757" y="1107"/>
                </a:lnTo>
                <a:lnTo>
                  <a:pt x="752" y="1123"/>
                </a:lnTo>
                <a:lnTo>
                  <a:pt x="763" y="1146"/>
                </a:lnTo>
                <a:lnTo>
                  <a:pt x="726" y="1149"/>
                </a:lnTo>
                <a:lnTo>
                  <a:pt x="739" y="1155"/>
                </a:lnTo>
                <a:lnTo>
                  <a:pt x="740" y="1177"/>
                </a:lnTo>
                <a:lnTo>
                  <a:pt x="748" y="1173"/>
                </a:lnTo>
                <a:lnTo>
                  <a:pt x="743" y="1188"/>
                </a:lnTo>
                <a:lnTo>
                  <a:pt x="728" y="1225"/>
                </a:lnTo>
                <a:lnTo>
                  <a:pt x="728" y="1207"/>
                </a:lnTo>
                <a:lnTo>
                  <a:pt x="720" y="1220"/>
                </a:lnTo>
                <a:lnTo>
                  <a:pt x="706" y="1200"/>
                </a:lnTo>
                <a:lnTo>
                  <a:pt x="708" y="1226"/>
                </a:lnTo>
                <a:lnTo>
                  <a:pt x="734" y="1228"/>
                </a:lnTo>
                <a:lnTo>
                  <a:pt x="723" y="1265"/>
                </a:lnTo>
                <a:lnTo>
                  <a:pt x="732" y="1335"/>
                </a:lnTo>
                <a:lnTo>
                  <a:pt x="757" y="1395"/>
                </a:lnTo>
                <a:lnTo>
                  <a:pt x="726" y="1396"/>
                </a:lnTo>
                <a:lnTo>
                  <a:pt x="696" y="1379"/>
                </a:lnTo>
                <a:lnTo>
                  <a:pt x="671" y="1380"/>
                </a:lnTo>
                <a:lnTo>
                  <a:pt x="634" y="1352"/>
                </a:lnTo>
                <a:lnTo>
                  <a:pt x="590" y="1329"/>
                </a:lnTo>
                <a:lnTo>
                  <a:pt x="585" y="1308"/>
                </a:lnTo>
                <a:lnTo>
                  <a:pt x="574" y="1272"/>
                </a:lnTo>
                <a:lnTo>
                  <a:pt x="561" y="1247"/>
                </a:lnTo>
                <a:lnTo>
                  <a:pt x="563" y="1225"/>
                </a:lnTo>
                <a:lnTo>
                  <a:pt x="555" y="1213"/>
                </a:lnTo>
                <a:lnTo>
                  <a:pt x="557" y="1177"/>
                </a:lnTo>
                <a:lnTo>
                  <a:pt x="529" y="1149"/>
                </a:lnTo>
                <a:lnTo>
                  <a:pt x="504" y="1095"/>
                </a:lnTo>
                <a:lnTo>
                  <a:pt x="455" y="955"/>
                </a:lnTo>
                <a:lnTo>
                  <a:pt x="423" y="919"/>
                </a:lnTo>
                <a:lnTo>
                  <a:pt x="411" y="886"/>
                </a:lnTo>
                <a:lnTo>
                  <a:pt x="381" y="883"/>
                </a:lnTo>
                <a:lnTo>
                  <a:pt x="354" y="876"/>
                </a:lnTo>
                <a:lnTo>
                  <a:pt x="332" y="865"/>
                </a:lnTo>
                <a:lnTo>
                  <a:pt x="326" y="876"/>
                </a:lnTo>
                <a:lnTo>
                  <a:pt x="303" y="876"/>
                </a:lnTo>
                <a:lnTo>
                  <a:pt x="284" y="948"/>
                </a:lnTo>
                <a:lnTo>
                  <a:pt x="261" y="973"/>
                </a:lnTo>
                <a:lnTo>
                  <a:pt x="244" y="972"/>
                </a:lnTo>
                <a:lnTo>
                  <a:pt x="208" y="929"/>
                </a:lnTo>
                <a:lnTo>
                  <a:pt x="191" y="924"/>
                </a:lnTo>
                <a:lnTo>
                  <a:pt x="151" y="875"/>
                </a:lnTo>
                <a:lnTo>
                  <a:pt x="139" y="838"/>
                </a:lnTo>
                <a:lnTo>
                  <a:pt x="139" y="797"/>
                </a:lnTo>
                <a:lnTo>
                  <a:pt x="123" y="743"/>
                </a:lnTo>
                <a:lnTo>
                  <a:pt x="89" y="707"/>
                </a:lnTo>
                <a:lnTo>
                  <a:pt x="45" y="633"/>
                </a:lnTo>
                <a:lnTo>
                  <a:pt x="27" y="620"/>
                </a:lnTo>
                <a:lnTo>
                  <a:pt x="20" y="577"/>
                </a:lnTo>
                <a:lnTo>
                  <a:pt x="6" y="575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highlight>
                <a:srgbClr val="FF0000"/>
              </a:highlight>
            </a:endParaRPr>
          </a:p>
        </p:txBody>
      </p:sp>
      <p:sp>
        <p:nvSpPr>
          <p:cNvPr id="2113" name="Freeform 69"/>
          <p:cNvSpPr>
            <a:spLocks/>
          </p:cNvSpPr>
          <p:nvPr/>
        </p:nvSpPr>
        <p:spPr bwMode="auto">
          <a:xfrm>
            <a:off x="1546225" y="2468563"/>
            <a:ext cx="919163" cy="1260475"/>
          </a:xfrm>
          <a:custGeom>
            <a:avLst/>
            <a:gdLst>
              <a:gd name="T0" fmla="*/ 0 w 429"/>
              <a:gd name="T1" fmla="*/ 2147483647 h 729"/>
              <a:gd name="T2" fmla="*/ 2147483647 w 429"/>
              <a:gd name="T3" fmla="*/ 0 h 729"/>
              <a:gd name="T4" fmla="*/ 2147483647 w 429"/>
              <a:gd name="T5" fmla="*/ 2147483647 h 729"/>
              <a:gd name="T6" fmla="*/ 2147483647 w 429"/>
              <a:gd name="T7" fmla="*/ 2147483647 h 729"/>
              <a:gd name="T8" fmla="*/ 2147483647 w 429"/>
              <a:gd name="T9" fmla="*/ 2147483647 h 729"/>
              <a:gd name="T10" fmla="*/ 2147483647 w 429"/>
              <a:gd name="T11" fmla="*/ 2147483647 h 729"/>
              <a:gd name="T12" fmla="*/ 0 w 429"/>
              <a:gd name="T13" fmla="*/ 2147483647 h 7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9" h="729">
                <a:moveTo>
                  <a:pt x="0" y="643"/>
                </a:moveTo>
                <a:lnTo>
                  <a:pt x="91" y="0"/>
                </a:lnTo>
                <a:lnTo>
                  <a:pt x="301" y="53"/>
                </a:lnTo>
                <a:lnTo>
                  <a:pt x="287" y="181"/>
                </a:lnTo>
                <a:lnTo>
                  <a:pt x="429" y="210"/>
                </a:lnTo>
                <a:lnTo>
                  <a:pt x="374" y="729"/>
                </a:lnTo>
                <a:lnTo>
                  <a:pt x="0" y="643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4" name="Freeform 70"/>
          <p:cNvSpPr>
            <a:spLocks/>
          </p:cNvSpPr>
          <p:nvPr/>
        </p:nvSpPr>
        <p:spPr bwMode="auto">
          <a:xfrm>
            <a:off x="7731125" y="1608138"/>
            <a:ext cx="263525" cy="568325"/>
          </a:xfrm>
          <a:custGeom>
            <a:avLst/>
            <a:gdLst>
              <a:gd name="T0" fmla="*/ 0 w 123"/>
              <a:gd name="T1" fmla="*/ 2147483647 h 329"/>
              <a:gd name="T2" fmla="*/ 2147483647 w 123"/>
              <a:gd name="T3" fmla="*/ 2147483647 h 329"/>
              <a:gd name="T4" fmla="*/ 2147483647 w 123"/>
              <a:gd name="T5" fmla="*/ 2147483647 h 329"/>
              <a:gd name="T6" fmla="*/ 2147483647 w 123"/>
              <a:gd name="T7" fmla="*/ 2147483647 h 329"/>
              <a:gd name="T8" fmla="*/ 2147483647 w 123"/>
              <a:gd name="T9" fmla="*/ 2147483647 h 329"/>
              <a:gd name="T10" fmla="*/ 2147483647 w 123"/>
              <a:gd name="T11" fmla="*/ 2147483647 h 329"/>
              <a:gd name="T12" fmla="*/ 2147483647 w 123"/>
              <a:gd name="T13" fmla="*/ 2147483647 h 329"/>
              <a:gd name="T14" fmla="*/ 2147483647 w 123"/>
              <a:gd name="T15" fmla="*/ 2147483647 h 329"/>
              <a:gd name="T16" fmla="*/ 2147483647 w 123"/>
              <a:gd name="T17" fmla="*/ 2147483647 h 329"/>
              <a:gd name="T18" fmla="*/ 2147483647 w 123"/>
              <a:gd name="T19" fmla="*/ 0 h 329"/>
              <a:gd name="T20" fmla="*/ 0 w 123"/>
              <a:gd name="T21" fmla="*/ 2147483647 h 32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23" h="329">
                <a:moveTo>
                  <a:pt x="0" y="42"/>
                </a:moveTo>
                <a:lnTo>
                  <a:pt x="18" y="135"/>
                </a:lnTo>
                <a:lnTo>
                  <a:pt x="22" y="194"/>
                </a:lnTo>
                <a:lnTo>
                  <a:pt x="43" y="254"/>
                </a:lnTo>
                <a:lnTo>
                  <a:pt x="55" y="329"/>
                </a:lnTo>
                <a:lnTo>
                  <a:pt x="109" y="313"/>
                </a:lnTo>
                <a:lnTo>
                  <a:pt x="99" y="199"/>
                </a:lnTo>
                <a:lnTo>
                  <a:pt x="106" y="121"/>
                </a:lnTo>
                <a:lnTo>
                  <a:pt x="121" y="85"/>
                </a:lnTo>
                <a:lnTo>
                  <a:pt x="123" y="0"/>
                </a:lnTo>
                <a:lnTo>
                  <a:pt x="0" y="42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5" name="Freeform 71"/>
          <p:cNvSpPr>
            <a:spLocks/>
          </p:cNvSpPr>
          <p:nvPr/>
        </p:nvSpPr>
        <p:spPr bwMode="auto">
          <a:xfrm>
            <a:off x="6596063" y="2871788"/>
            <a:ext cx="731837" cy="795337"/>
          </a:xfrm>
          <a:custGeom>
            <a:avLst/>
            <a:gdLst>
              <a:gd name="T0" fmla="*/ 0 w 342"/>
              <a:gd name="T1" fmla="*/ 2147483647 h 460"/>
              <a:gd name="T2" fmla="*/ 2147483647 w 342"/>
              <a:gd name="T3" fmla="*/ 2147483647 h 460"/>
              <a:gd name="T4" fmla="*/ 2147483647 w 342"/>
              <a:gd name="T5" fmla="*/ 2147483647 h 460"/>
              <a:gd name="T6" fmla="*/ 2147483647 w 342"/>
              <a:gd name="T7" fmla="*/ 2147483647 h 460"/>
              <a:gd name="T8" fmla="*/ 2147483647 w 342"/>
              <a:gd name="T9" fmla="*/ 2147483647 h 460"/>
              <a:gd name="T10" fmla="*/ 2147483647 w 342"/>
              <a:gd name="T11" fmla="*/ 2147483647 h 460"/>
              <a:gd name="T12" fmla="*/ 2147483647 w 342"/>
              <a:gd name="T13" fmla="*/ 2147483647 h 460"/>
              <a:gd name="T14" fmla="*/ 2147483647 w 342"/>
              <a:gd name="T15" fmla="*/ 2147483647 h 460"/>
              <a:gd name="T16" fmla="*/ 2147483647 w 342"/>
              <a:gd name="T17" fmla="*/ 2147483647 h 460"/>
              <a:gd name="T18" fmla="*/ 2147483647 w 342"/>
              <a:gd name="T19" fmla="*/ 2147483647 h 460"/>
              <a:gd name="T20" fmla="*/ 2147483647 w 342"/>
              <a:gd name="T21" fmla="*/ 2147483647 h 460"/>
              <a:gd name="T22" fmla="*/ 2147483647 w 342"/>
              <a:gd name="T23" fmla="*/ 2147483647 h 460"/>
              <a:gd name="T24" fmla="*/ 2147483647 w 342"/>
              <a:gd name="T25" fmla="*/ 2147483647 h 460"/>
              <a:gd name="T26" fmla="*/ 2147483647 w 342"/>
              <a:gd name="T27" fmla="*/ 2147483647 h 460"/>
              <a:gd name="T28" fmla="*/ 2147483647 w 342"/>
              <a:gd name="T29" fmla="*/ 2147483647 h 460"/>
              <a:gd name="T30" fmla="*/ 2147483647 w 342"/>
              <a:gd name="T31" fmla="*/ 2147483647 h 460"/>
              <a:gd name="T32" fmla="*/ 2147483647 w 342"/>
              <a:gd name="T33" fmla="*/ 2147483647 h 460"/>
              <a:gd name="T34" fmla="*/ 2147483647 w 342"/>
              <a:gd name="T35" fmla="*/ 2147483647 h 460"/>
              <a:gd name="T36" fmla="*/ 2147483647 w 342"/>
              <a:gd name="T37" fmla="*/ 2147483647 h 460"/>
              <a:gd name="T38" fmla="*/ 2147483647 w 342"/>
              <a:gd name="T39" fmla="*/ 2147483647 h 460"/>
              <a:gd name="T40" fmla="*/ 2147483647 w 342"/>
              <a:gd name="T41" fmla="*/ 2147483647 h 460"/>
              <a:gd name="T42" fmla="*/ 2147483647 w 342"/>
              <a:gd name="T43" fmla="*/ 2147483647 h 460"/>
              <a:gd name="T44" fmla="*/ 2147483647 w 342"/>
              <a:gd name="T45" fmla="*/ 2147483647 h 460"/>
              <a:gd name="T46" fmla="*/ 2147483647 w 342"/>
              <a:gd name="T47" fmla="*/ 2147483647 h 460"/>
              <a:gd name="T48" fmla="*/ 2147483647 w 342"/>
              <a:gd name="T49" fmla="*/ 2147483647 h 460"/>
              <a:gd name="T50" fmla="*/ 2147483647 w 342"/>
              <a:gd name="T51" fmla="*/ 2147483647 h 460"/>
              <a:gd name="T52" fmla="*/ 2147483647 w 342"/>
              <a:gd name="T53" fmla="*/ 2147483647 h 460"/>
              <a:gd name="T54" fmla="*/ 2147483647 w 342"/>
              <a:gd name="T55" fmla="*/ 2147483647 h 460"/>
              <a:gd name="T56" fmla="*/ 2147483647 w 342"/>
              <a:gd name="T57" fmla="*/ 2147483647 h 460"/>
              <a:gd name="T58" fmla="*/ 2147483647 w 342"/>
              <a:gd name="T59" fmla="*/ 0 h 460"/>
              <a:gd name="T60" fmla="*/ 2147483647 w 342"/>
              <a:gd name="T61" fmla="*/ 2147483647 h 460"/>
              <a:gd name="T62" fmla="*/ 2147483647 w 342"/>
              <a:gd name="T63" fmla="*/ 2147483647 h 460"/>
              <a:gd name="T64" fmla="*/ 2147483647 w 342"/>
              <a:gd name="T65" fmla="*/ 2147483647 h 460"/>
              <a:gd name="T66" fmla="*/ 2147483647 w 342"/>
              <a:gd name="T67" fmla="*/ 2147483647 h 460"/>
              <a:gd name="T68" fmla="*/ 2147483647 w 342"/>
              <a:gd name="T69" fmla="*/ 2147483647 h 460"/>
              <a:gd name="T70" fmla="*/ 2147483647 w 342"/>
              <a:gd name="T71" fmla="*/ 2147483647 h 460"/>
              <a:gd name="T72" fmla="*/ 2147483647 w 342"/>
              <a:gd name="T73" fmla="*/ 2147483647 h 460"/>
              <a:gd name="T74" fmla="*/ 2147483647 w 342"/>
              <a:gd name="T75" fmla="*/ 2147483647 h 460"/>
              <a:gd name="T76" fmla="*/ 0 w 342"/>
              <a:gd name="T77" fmla="*/ 2147483647 h 46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342" h="460">
                <a:moveTo>
                  <a:pt x="0" y="317"/>
                </a:moveTo>
                <a:lnTo>
                  <a:pt x="13" y="382"/>
                </a:lnTo>
                <a:lnTo>
                  <a:pt x="28" y="402"/>
                </a:lnTo>
                <a:lnTo>
                  <a:pt x="57" y="427"/>
                </a:lnTo>
                <a:lnTo>
                  <a:pt x="79" y="460"/>
                </a:lnTo>
                <a:lnTo>
                  <a:pt x="107" y="441"/>
                </a:lnTo>
                <a:lnTo>
                  <a:pt x="117" y="452"/>
                </a:lnTo>
                <a:lnTo>
                  <a:pt x="135" y="441"/>
                </a:lnTo>
                <a:lnTo>
                  <a:pt x="143" y="423"/>
                </a:lnTo>
                <a:lnTo>
                  <a:pt x="173" y="416"/>
                </a:lnTo>
                <a:lnTo>
                  <a:pt x="188" y="389"/>
                </a:lnTo>
                <a:lnTo>
                  <a:pt x="181" y="382"/>
                </a:lnTo>
                <a:lnTo>
                  <a:pt x="210" y="297"/>
                </a:lnTo>
                <a:lnTo>
                  <a:pt x="214" y="253"/>
                </a:lnTo>
                <a:lnTo>
                  <a:pt x="241" y="272"/>
                </a:lnTo>
                <a:lnTo>
                  <a:pt x="255" y="221"/>
                </a:lnTo>
                <a:lnTo>
                  <a:pt x="269" y="217"/>
                </a:lnTo>
                <a:lnTo>
                  <a:pt x="288" y="168"/>
                </a:lnTo>
                <a:lnTo>
                  <a:pt x="294" y="119"/>
                </a:lnTo>
                <a:lnTo>
                  <a:pt x="335" y="151"/>
                </a:lnTo>
                <a:lnTo>
                  <a:pt x="342" y="124"/>
                </a:lnTo>
                <a:lnTo>
                  <a:pt x="331" y="104"/>
                </a:lnTo>
                <a:lnTo>
                  <a:pt x="312" y="92"/>
                </a:lnTo>
                <a:lnTo>
                  <a:pt x="291" y="94"/>
                </a:lnTo>
                <a:lnTo>
                  <a:pt x="282" y="114"/>
                </a:lnTo>
                <a:lnTo>
                  <a:pt x="242" y="129"/>
                </a:lnTo>
                <a:lnTo>
                  <a:pt x="216" y="169"/>
                </a:lnTo>
                <a:lnTo>
                  <a:pt x="208" y="104"/>
                </a:lnTo>
                <a:lnTo>
                  <a:pt x="133" y="121"/>
                </a:lnTo>
                <a:lnTo>
                  <a:pt x="118" y="0"/>
                </a:lnTo>
                <a:lnTo>
                  <a:pt x="108" y="10"/>
                </a:lnTo>
                <a:lnTo>
                  <a:pt x="114" y="34"/>
                </a:lnTo>
                <a:lnTo>
                  <a:pt x="106" y="140"/>
                </a:lnTo>
                <a:lnTo>
                  <a:pt x="92" y="164"/>
                </a:lnTo>
                <a:lnTo>
                  <a:pt x="52" y="204"/>
                </a:lnTo>
                <a:lnTo>
                  <a:pt x="45" y="249"/>
                </a:lnTo>
                <a:lnTo>
                  <a:pt x="28" y="238"/>
                </a:lnTo>
                <a:lnTo>
                  <a:pt x="22" y="291"/>
                </a:lnTo>
                <a:lnTo>
                  <a:pt x="0" y="317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6" name="Freeform 72"/>
          <p:cNvSpPr>
            <a:spLocks/>
          </p:cNvSpPr>
          <p:nvPr/>
        </p:nvSpPr>
        <p:spPr bwMode="auto">
          <a:xfrm>
            <a:off x="4897438" y="1639888"/>
            <a:ext cx="857250" cy="993775"/>
          </a:xfrm>
          <a:custGeom>
            <a:avLst/>
            <a:gdLst>
              <a:gd name="T0" fmla="*/ 0 w 402"/>
              <a:gd name="T1" fmla="*/ 2147483647 h 575"/>
              <a:gd name="T2" fmla="*/ 2147483647 w 402"/>
              <a:gd name="T3" fmla="*/ 2147483647 h 575"/>
              <a:gd name="T4" fmla="*/ 2147483647 w 402"/>
              <a:gd name="T5" fmla="*/ 2147483647 h 575"/>
              <a:gd name="T6" fmla="*/ 2147483647 w 402"/>
              <a:gd name="T7" fmla="*/ 2147483647 h 575"/>
              <a:gd name="T8" fmla="*/ 2147483647 w 402"/>
              <a:gd name="T9" fmla="*/ 2147483647 h 575"/>
              <a:gd name="T10" fmla="*/ 2147483647 w 402"/>
              <a:gd name="T11" fmla="*/ 2147483647 h 575"/>
              <a:gd name="T12" fmla="*/ 2147483647 w 402"/>
              <a:gd name="T13" fmla="*/ 2147483647 h 575"/>
              <a:gd name="T14" fmla="*/ 2147483647 w 402"/>
              <a:gd name="T15" fmla="*/ 2147483647 h 575"/>
              <a:gd name="T16" fmla="*/ 2147483647 w 402"/>
              <a:gd name="T17" fmla="*/ 2147483647 h 575"/>
              <a:gd name="T18" fmla="*/ 2147483647 w 402"/>
              <a:gd name="T19" fmla="*/ 2147483647 h 575"/>
              <a:gd name="T20" fmla="*/ 2147483647 w 402"/>
              <a:gd name="T21" fmla="*/ 2147483647 h 575"/>
              <a:gd name="T22" fmla="*/ 2147483647 w 402"/>
              <a:gd name="T23" fmla="*/ 2147483647 h 575"/>
              <a:gd name="T24" fmla="*/ 2147483647 w 402"/>
              <a:gd name="T25" fmla="*/ 2147483647 h 575"/>
              <a:gd name="T26" fmla="*/ 2147483647 w 402"/>
              <a:gd name="T27" fmla="*/ 2147483647 h 575"/>
              <a:gd name="T28" fmla="*/ 2147483647 w 402"/>
              <a:gd name="T29" fmla="*/ 2147483647 h 575"/>
              <a:gd name="T30" fmla="*/ 2147483647 w 402"/>
              <a:gd name="T31" fmla="*/ 2147483647 h 575"/>
              <a:gd name="T32" fmla="*/ 2147483647 w 402"/>
              <a:gd name="T33" fmla="*/ 2147483647 h 575"/>
              <a:gd name="T34" fmla="*/ 2147483647 w 402"/>
              <a:gd name="T35" fmla="*/ 2147483647 h 575"/>
              <a:gd name="T36" fmla="*/ 2147483647 w 402"/>
              <a:gd name="T37" fmla="*/ 2147483647 h 575"/>
              <a:gd name="T38" fmla="*/ 2147483647 w 402"/>
              <a:gd name="T39" fmla="*/ 2147483647 h 575"/>
              <a:gd name="T40" fmla="*/ 2147483647 w 402"/>
              <a:gd name="T41" fmla="*/ 2147483647 h 575"/>
              <a:gd name="T42" fmla="*/ 2147483647 w 402"/>
              <a:gd name="T43" fmla="*/ 2147483647 h 575"/>
              <a:gd name="T44" fmla="*/ 2147483647 w 402"/>
              <a:gd name="T45" fmla="*/ 2147483647 h 575"/>
              <a:gd name="T46" fmla="*/ 2147483647 w 402"/>
              <a:gd name="T47" fmla="*/ 2147483647 h 575"/>
              <a:gd name="T48" fmla="*/ 2147483647 w 402"/>
              <a:gd name="T49" fmla="*/ 2147483647 h 575"/>
              <a:gd name="T50" fmla="*/ 2147483647 w 402"/>
              <a:gd name="T51" fmla="*/ 2147483647 h 575"/>
              <a:gd name="T52" fmla="*/ 2147483647 w 402"/>
              <a:gd name="T53" fmla="*/ 2147483647 h 575"/>
              <a:gd name="T54" fmla="*/ 2147483647 w 402"/>
              <a:gd name="T55" fmla="*/ 2147483647 h 575"/>
              <a:gd name="T56" fmla="*/ 2147483647 w 402"/>
              <a:gd name="T57" fmla="*/ 2147483647 h 575"/>
              <a:gd name="T58" fmla="*/ 2147483647 w 402"/>
              <a:gd name="T59" fmla="*/ 2147483647 h 575"/>
              <a:gd name="T60" fmla="*/ 2147483647 w 402"/>
              <a:gd name="T61" fmla="*/ 2147483647 h 575"/>
              <a:gd name="T62" fmla="*/ 2147483647 w 402"/>
              <a:gd name="T63" fmla="*/ 2147483647 h 575"/>
              <a:gd name="T64" fmla="*/ 2147483647 w 402"/>
              <a:gd name="T65" fmla="*/ 2147483647 h 575"/>
              <a:gd name="T66" fmla="*/ 2147483647 w 402"/>
              <a:gd name="T67" fmla="*/ 2147483647 h 575"/>
              <a:gd name="T68" fmla="*/ 2147483647 w 402"/>
              <a:gd name="T69" fmla="*/ 2147483647 h 575"/>
              <a:gd name="T70" fmla="*/ 2147483647 w 402"/>
              <a:gd name="T71" fmla="*/ 2147483647 h 575"/>
              <a:gd name="T72" fmla="*/ 2147483647 w 402"/>
              <a:gd name="T73" fmla="*/ 2147483647 h 575"/>
              <a:gd name="T74" fmla="*/ 2147483647 w 402"/>
              <a:gd name="T75" fmla="*/ 2147483647 h 575"/>
              <a:gd name="T76" fmla="*/ 2147483647 w 402"/>
              <a:gd name="T77" fmla="*/ 2147483647 h 575"/>
              <a:gd name="T78" fmla="*/ 2147483647 w 402"/>
              <a:gd name="T79" fmla="*/ 2147483647 h 575"/>
              <a:gd name="T80" fmla="*/ 2147483647 w 402"/>
              <a:gd name="T81" fmla="*/ 0 h 575"/>
              <a:gd name="T82" fmla="*/ 2147483647 w 402"/>
              <a:gd name="T83" fmla="*/ 2147483647 h 575"/>
              <a:gd name="T84" fmla="*/ 2147483647 w 402"/>
              <a:gd name="T85" fmla="*/ 2147483647 h 575"/>
              <a:gd name="T86" fmla="*/ 2147483647 w 402"/>
              <a:gd name="T87" fmla="*/ 2147483647 h 575"/>
              <a:gd name="T88" fmla="*/ 2147483647 w 402"/>
              <a:gd name="T89" fmla="*/ 2147483647 h 575"/>
              <a:gd name="T90" fmla="*/ 2147483647 w 402"/>
              <a:gd name="T91" fmla="*/ 2147483647 h 575"/>
              <a:gd name="T92" fmla="*/ 2147483647 w 402"/>
              <a:gd name="T93" fmla="*/ 2147483647 h 575"/>
              <a:gd name="T94" fmla="*/ 2147483647 w 402"/>
              <a:gd name="T95" fmla="*/ 2147483647 h 575"/>
              <a:gd name="T96" fmla="*/ 2147483647 w 402"/>
              <a:gd name="T97" fmla="*/ 2147483647 h 575"/>
              <a:gd name="T98" fmla="*/ 0 w 402"/>
              <a:gd name="T99" fmla="*/ 2147483647 h 57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402" h="575">
                <a:moveTo>
                  <a:pt x="0" y="175"/>
                </a:moveTo>
                <a:lnTo>
                  <a:pt x="10" y="220"/>
                </a:lnTo>
                <a:lnTo>
                  <a:pt x="10" y="288"/>
                </a:lnTo>
                <a:lnTo>
                  <a:pt x="58" y="329"/>
                </a:lnTo>
                <a:lnTo>
                  <a:pt x="77" y="358"/>
                </a:lnTo>
                <a:lnTo>
                  <a:pt x="105" y="385"/>
                </a:lnTo>
                <a:lnTo>
                  <a:pt x="116" y="403"/>
                </a:lnTo>
                <a:lnTo>
                  <a:pt x="123" y="450"/>
                </a:lnTo>
                <a:lnTo>
                  <a:pt x="130" y="515"/>
                </a:lnTo>
                <a:lnTo>
                  <a:pt x="169" y="575"/>
                </a:lnTo>
                <a:lnTo>
                  <a:pt x="365" y="556"/>
                </a:lnTo>
                <a:lnTo>
                  <a:pt x="355" y="468"/>
                </a:lnTo>
                <a:lnTo>
                  <a:pt x="360" y="377"/>
                </a:lnTo>
                <a:lnTo>
                  <a:pt x="374" y="334"/>
                </a:lnTo>
                <a:lnTo>
                  <a:pt x="372" y="298"/>
                </a:lnTo>
                <a:lnTo>
                  <a:pt x="397" y="214"/>
                </a:lnTo>
                <a:lnTo>
                  <a:pt x="402" y="193"/>
                </a:lnTo>
                <a:lnTo>
                  <a:pt x="395" y="189"/>
                </a:lnTo>
                <a:lnTo>
                  <a:pt x="384" y="206"/>
                </a:lnTo>
                <a:lnTo>
                  <a:pt x="376" y="249"/>
                </a:lnTo>
                <a:lnTo>
                  <a:pt x="358" y="255"/>
                </a:lnTo>
                <a:lnTo>
                  <a:pt x="352" y="279"/>
                </a:lnTo>
                <a:lnTo>
                  <a:pt x="335" y="295"/>
                </a:lnTo>
                <a:lnTo>
                  <a:pt x="337" y="268"/>
                </a:lnTo>
                <a:lnTo>
                  <a:pt x="347" y="239"/>
                </a:lnTo>
                <a:lnTo>
                  <a:pt x="357" y="231"/>
                </a:lnTo>
                <a:lnTo>
                  <a:pt x="359" y="220"/>
                </a:lnTo>
                <a:lnTo>
                  <a:pt x="339" y="138"/>
                </a:lnTo>
                <a:lnTo>
                  <a:pt x="322" y="135"/>
                </a:lnTo>
                <a:lnTo>
                  <a:pt x="316" y="115"/>
                </a:lnTo>
                <a:lnTo>
                  <a:pt x="279" y="109"/>
                </a:lnTo>
                <a:lnTo>
                  <a:pt x="196" y="79"/>
                </a:lnTo>
                <a:lnTo>
                  <a:pt x="161" y="48"/>
                </a:lnTo>
                <a:lnTo>
                  <a:pt x="144" y="37"/>
                </a:lnTo>
                <a:lnTo>
                  <a:pt x="133" y="48"/>
                </a:lnTo>
                <a:lnTo>
                  <a:pt x="128" y="41"/>
                </a:lnTo>
                <a:lnTo>
                  <a:pt x="136" y="37"/>
                </a:lnTo>
                <a:lnTo>
                  <a:pt x="136" y="19"/>
                </a:lnTo>
                <a:lnTo>
                  <a:pt x="139" y="15"/>
                </a:lnTo>
                <a:lnTo>
                  <a:pt x="139" y="6"/>
                </a:lnTo>
                <a:lnTo>
                  <a:pt x="134" y="0"/>
                </a:lnTo>
                <a:lnTo>
                  <a:pt x="85" y="28"/>
                </a:lnTo>
                <a:lnTo>
                  <a:pt x="68" y="39"/>
                </a:lnTo>
                <a:lnTo>
                  <a:pt x="61" y="39"/>
                </a:lnTo>
                <a:lnTo>
                  <a:pt x="48" y="28"/>
                </a:lnTo>
                <a:lnTo>
                  <a:pt x="47" y="39"/>
                </a:lnTo>
                <a:lnTo>
                  <a:pt x="46" y="28"/>
                </a:lnTo>
                <a:lnTo>
                  <a:pt x="35" y="41"/>
                </a:lnTo>
                <a:lnTo>
                  <a:pt x="39" y="109"/>
                </a:lnTo>
                <a:lnTo>
                  <a:pt x="0" y="175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7" name="Freeform 73"/>
          <p:cNvSpPr>
            <a:spLocks/>
          </p:cNvSpPr>
          <p:nvPr/>
        </p:nvSpPr>
        <p:spPr bwMode="auto">
          <a:xfrm>
            <a:off x="2168525" y="1900238"/>
            <a:ext cx="1141413" cy="1035050"/>
          </a:xfrm>
          <a:custGeom>
            <a:avLst/>
            <a:gdLst>
              <a:gd name="T0" fmla="*/ 0 w 533"/>
              <a:gd name="T1" fmla="*/ 2147483647 h 599"/>
              <a:gd name="T2" fmla="*/ 2147483647 w 533"/>
              <a:gd name="T3" fmla="*/ 2147483647 h 599"/>
              <a:gd name="T4" fmla="*/ 2147483647 w 533"/>
              <a:gd name="T5" fmla="*/ 2147483647 h 599"/>
              <a:gd name="T6" fmla="*/ 2147483647 w 533"/>
              <a:gd name="T7" fmla="*/ 0 h 599"/>
              <a:gd name="T8" fmla="*/ 2147483647 w 533"/>
              <a:gd name="T9" fmla="*/ 2147483647 h 599"/>
              <a:gd name="T10" fmla="*/ 2147483647 w 533"/>
              <a:gd name="T11" fmla="*/ 2147483647 h 599"/>
              <a:gd name="T12" fmla="*/ 2147483647 w 533"/>
              <a:gd name="T13" fmla="*/ 2147483647 h 599"/>
              <a:gd name="T14" fmla="*/ 2147483647 w 533"/>
              <a:gd name="T15" fmla="*/ 2147483647 h 599"/>
              <a:gd name="T16" fmla="*/ 2147483647 w 533"/>
              <a:gd name="T17" fmla="*/ 2147483647 h 599"/>
              <a:gd name="T18" fmla="*/ 0 w 533"/>
              <a:gd name="T19" fmla="*/ 2147483647 h 59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33" h="599">
                <a:moveTo>
                  <a:pt x="0" y="514"/>
                </a:moveTo>
                <a:lnTo>
                  <a:pt x="14" y="386"/>
                </a:lnTo>
                <a:lnTo>
                  <a:pt x="54" y="65"/>
                </a:lnTo>
                <a:lnTo>
                  <a:pt x="64" y="0"/>
                </a:lnTo>
                <a:lnTo>
                  <a:pt x="273" y="41"/>
                </a:lnTo>
                <a:lnTo>
                  <a:pt x="533" y="79"/>
                </a:lnTo>
                <a:lnTo>
                  <a:pt x="514" y="340"/>
                </a:lnTo>
                <a:lnTo>
                  <a:pt x="497" y="599"/>
                </a:lnTo>
                <a:lnTo>
                  <a:pt x="142" y="543"/>
                </a:lnTo>
                <a:lnTo>
                  <a:pt x="0" y="514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8" name="Freeform 74"/>
          <p:cNvSpPr>
            <a:spLocks/>
          </p:cNvSpPr>
          <p:nvPr/>
        </p:nvSpPr>
        <p:spPr bwMode="auto">
          <a:xfrm>
            <a:off x="7845425" y="2054225"/>
            <a:ext cx="547688" cy="304800"/>
          </a:xfrm>
          <a:custGeom>
            <a:avLst/>
            <a:gdLst>
              <a:gd name="T0" fmla="*/ 0 w 254"/>
              <a:gd name="T1" fmla="*/ 2147483647 h 177"/>
              <a:gd name="T2" fmla="*/ 0 w 254"/>
              <a:gd name="T3" fmla="*/ 2147483647 h 177"/>
              <a:gd name="T4" fmla="*/ 2147483647 w 254"/>
              <a:gd name="T5" fmla="*/ 2147483647 h 177"/>
              <a:gd name="T6" fmla="*/ 2147483647 w 254"/>
              <a:gd name="T7" fmla="*/ 2147483647 h 177"/>
              <a:gd name="T8" fmla="*/ 2147483647 w 254"/>
              <a:gd name="T9" fmla="*/ 2147483647 h 177"/>
              <a:gd name="T10" fmla="*/ 2147483647 w 254"/>
              <a:gd name="T11" fmla="*/ 2147483647 h 177"/>
              <a:gd name="T12" fmla="*/ 2147483647 w 254"/>
              <a:gd name="T13" fmla="*/ 2147483647 h 177"/>
              <a:gd name="T14" fmla="*/ 2147483647 w 254"/>
              <a:gd name="T15" fmla="*/ 2147483647 h 177"/>
              <a:gd name="T16" fmla="*/ 2147483647 w 254"/>
              <a:gd name="T17" fmla="*/ 2147483647 h 177"/>
              <a:gd name="T18" fmla="*/ 2147483647 w 254"/>
              <a:gd name="T19" fmla="*/ 2147483647 h 177"/>
              <a:gd name="T20" fmla="*/ 2147483647 w 254"/>
              <a:gd name="T21" fmla="*/ 2147483647 h 177"/>
              <a:gd name="T22" fmla="*/ 2147483647 w 254"/>
              <a:gd name="T23" fmla="*/ 2147483647 h 177"/>
              <a:gd name="T24" fmla="*/ 2147483647 w 254"/>
              <a:gd name="T25" fmla="*/ 2147483647 h 177"/>
              <a:gd name="T26" fmla="*/ 2147483647 w 254"/>
              <a:gd name="T27" fmla="*/ 2147483647 h 177"/>
              <a:gd name="T28" fmla="*/ 2147483647 w 254"/>
              <a:gd name="T29" fmla="*/ 2147483647 h 177"/>
              <a:gd name="T30" fmla="*/ 2147483647 w 254"/>
              <a:gd name="T31" fmla="*/ 2147483647 h 177"/>
              <a:gd name="T32" fmla="*/ 2147483647 w 254"/>
              <a:gd name="T33" fmla="*/ 2147483647 h 177"/>
              <a:gd name="T34" fmla="*/ 2147483647 w 254"/>
              <a:gd name="T35" fmla="*/ 2147483647 h 177"/>
              <a:gd name="T36" fmla="*/ 2147483647 w 254"/>
              <a:gd name="T37" fmla="*/ 2147483647 h 177"/>
              <a:gd name="T38" fmla="*/ 2147483647 w 254"/>
              <a:gd name="T39" fmla="*/ 2147483647 h 177"/>
              <a:gd name="T40" fmla="*/ 2147483647 w 254"/>
              <a:gd name="T41" fmla="*/ 2147483647 h 177"/>
              <a:gd name="T42" fmla="*/ 2147483647 w 254"/>
              <a:gd name="T43" fmla="*/ 2147483647 h 177"/>
              <a:gd name="T44" fmla="*/ 2147483647 w 254"/>
              <a:gd name="T45" fmla="*/ 2147483647 h 177"/>
              <a:gd name="T46" fmla="*/ 2147483647 w 254"/>
              <a:gd name="T47" fmla="*/ 2147483647 h 177"/>
              <a:gd name="T48" fmla="*/ 2147483647 w 254"/>
              <a:gd name="T49" fmla="*/ 2147483647 h 177"/>
              <a:gd name="T50" fmla="*/ 2147483647 w 254"/>
              <a:gd name="T51" fmla="*/ 2147483647 h 177"/>
              <a:gd name="T52" fmla="*/ 2147483647 w 254"/>
              <a:gd name="T53" fmla="*/ 2147483647 h 177"/>
              <a:gd name="T54" fmla="*/ 2147483647 w 254"/>
              <a:gd name="T55" fmla="*/ 2147483647 h 177"/>
              <a:gd name="T56" fmla="*/ 2147483647 w 254"/>
              <a:gd name="T57" fmla="*/ 2147483647 h 177"/>
              <a:gd name="T58" fmla="*/ 2147483647 w 254"/>
              <a:gd name="T59" fmla="*/ 2147483647 h 177"/>
              <a:gd name="T60" fmla="*/ 2147483647 w 254"/>
              <a:gd name="T61" fmla="*/ 2147483647 h 177"/>
              <a:gd name="T62" fmla="*/ 2147483647 w 254"/>
              <a:gd name="T63" fmla="*/ 2147483647 h 177"/>
              <a:gd name="T64" fmla="*/ 2147483647 w 254"/>
              <a:gd name="T65" fmla="*/ 2147483647 h 177"/>
              <a:gd name="T66" fmla="*/ 2147483647 w 254"/>
              <a:gd name="T67" fmla="*/ 2147483647 h 177"/>
              <a:gd name="T68" fmla="*/ 2147483647 w 254"/>
              <a:gd name="T69" fmla="*/ 2147483647 h 177"/>
              <a:gd name="T70" fmla="*/ 2147483647 w 254"/>
              <a:gd name="T71" fmla="*/ 2147483647 h 177"/>
              <a:gd name="T72" fmla="*/ 2147483647 w 254"/>
              <a:gd name="T73" fmla="*/ 2147483647 h 177"/>
              <a:gd name="T74" fmla="*/ 2147483647 w 254"/>
              <a:gd name="T75" fmla="*/ 2147483647 h 177"/>
              <a:gd name="T76" fmla="*/ 2147483647 w 254"/>
              <a:gd name="T77" fmla="*/ 2147483647 h 177"/>
              <a:gd name="T78" fmla="*/ 2147483647 w 254"/>
              <a:gd name="T79" fmla="*/ 2147483647 h 177"/>
              <a:gd name="T80" fmla="*/ 2147483647 w 254"/>
              <a:gd name="T81" fmla="*/ 2147483647 h 177"/>
              <a:gd name="T82" fmla="*/ 2147483647 w 254"/>
              <a:gd name="T83" fmla="*/ 2147483647 h 177"/>
              <a:gd name="T84" fmla="*/ 2147483647 w 254"/>
              <a:gd name="T85" fmla="*/ 2147483647 h 177"/>
              <a:gd name="T86" fmla="*/ 2147483647 w 254"/>
              <a:gd name="T87" fmla="*/ 2147483647 h 177"/>
              <a:gd name="T88" fmla="*/ 2147483647 w 254"/>
              <a:gd name="T89" fmla="*/ 0 h 177"/>
              <a:gd name="T90" fmla="*/ 2147483647 w 254"/>
              <a:gd name="T91" fmla="*/ 2147483647 h 177"/>
              <a:gd name="T92" fmla="*/ 2147483647 w 254"/>
              <a:gd name="T93" fmla="*/ 2147483647 h 177"/>
              <a:gd name="T94" fmla="*/ 0 w 254"/>
              <a:gd name="T95" fmla="*/ 2147483647 h 17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254" h="177">
                <a:moveTo>
                  <a:pt x="0" y="71"/>
                </a:moveTo>
                <a:lnTo>
                  <a:pt x="0" y="165"/>
                </a:lnTo>
                <a:lnTo>
                  <a:pt x="119" y="130"/>
                </a:lnTo>
                <a:lnTo>
                  <a:pt x="141" y="119"/>
                </a:lnTo>
                <a:lnTo>
                  <a:pt x="147" y="120"/>
                </a:lnTo>
                <a:lnTo>
                  <a:pt x="156" y="148"/>
                </a:lnTo>
                <a:lnTo>
                  <a:pt x="170" y="152"/>
                </a:lnTo>
                <a:lnTo>
                  <a:pt x="176" y="174"/>
                </a:lnTo>
                <a:lnTo>
                  <a:pt x="185" y="177"/>
                </a:lnTo>
                <a:lnTo>
                  <a:pt x="186" y="160"/>
                </a:lnTo>
                <a:lnTo>
                  <a:pt x="194" y="155"/>
                </a:lnTo>
                <a:lnTo>
                  <a:pt x="197" y="139"/>
                </a:lnTo>
                <a:lnTo>
                  <a:pt x="201" y="137"/>
                </a:lnTo>
                <a:lnTo>
                  <a:pt x="206" y="160"/>
                </a:lnTo>
                <a:lnTo>
                  <a:pt x="218" y="157"/>
                </a:lnTo>
                <a:lnTo>
                  <a:pt x="222" y="143"/>
                </a:lnTo>
                <a:lnTo>
                  <a:pt x="236" y="132"/>
                </a:lnTo>
                <a:lnTo>
                  <a:pt x="246" y="130"/>
                </a:lnTo>
                <a:lnTo>
                  <a:pt x="254" y="139"/>
                </a:lnTo>
                <a:lnTo>
                  <a:pt x="249" y="115"/>
                </a:lnTo>
                <a:lnTo>
                  <a:pt x="238" y="84"/>
                </a:lnTo>
                <a:lnTo>
                  <a:pt x="231" y="82"/>
                </a:lnTo>
                <a:lnTo>
                  <a:pt x="224" y="82"/>
                </a:lnTo>
                <a:lnTo>
                  <a:pt x="225" y="88"/>
                </a:lnTo>
                <a:lnTo>
                  <a:pt x="231" y="88"/>
                </a:lnTo>
                <a:lnTo>
                  <a:pt x="236" y="89"/>
                </a:lnTo>
                <a:lnTo>
                  <a:pt x="242" y="97"/>
                </a:lnTo>
                <a:lnTo>
                  <a:pt x="244" y="110"/>
                </a:lnTo>
                <a:lnTo>
                  <a:pt x="240" y="119"/>
                </a:lnTo>
                <a:lnTo>
                  <a:pt x="220" y="131"/>
                </a:lnTo>
                <a:lnTo>
                  <a:pt x="210" y="125"/>
                </a:lnTo>
                <a:lnTo>
                  <a:pt x="204" y="110"/>
                </a:lnTo>
                <a:lnTo>
                  <a:pt x="194" y="105"/>
                </a:lnTo>
                <a:lnTo>
                  <a:pt x="195" y="97"/>
                </a:lnTo>
                <a:lnTo>
                  <a:pt x="186" y="82"/>
                </a:lnTo>
                <a:lnTo>
                  <a:pt x="173" y="73"/>
                </a:lnTo>
                <a:lnTo>
                  <a:pt x="173" y="82"/>
                </a:lnTo>
                <a:lnTo>
                  <a:pt x="164" y="78"/>
                </a:lnTo>
                <a:lnTo>
                  <a:pt x="160" y="68"/>
                </a:lnTo>
                <a:lnTo>
                  <a:pt x="163" y="56"/>
                </a:lnTo>
                <a:lnTo>
                  <a:pt x="170" y="48"/>
                </a:lnTo>
                <a:lnTo>
                  <a:pt x="168" y="40"/>
                </a:lnTo>
                <a:lnTo>
                  <a:pt x="180" y="29"/>
                </a:lnTo>
                <a:lnTo>
                  <a:pt x="168" y="17"/>
                </a:lnTo>
                <a:lnTo>
                  <a:pt x="163" y="0"/>
                </a:lnTo>
                <a:lnTo>
                  <a:pt x="141" y="27"/>
                </a:lnTo>
                <a:lnTo>
                  <a:pt x="54" y="55"/>
                </a:lnTo>
                <a:lnTo>
                  <a:pt x="0" y="71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9" name="Freeform 75"/>
          <p:cNvSpPr>
            <a:spLocks/>
          </p:cNvSpPr>
          <p:nvPr/>
        </p:nvSpPr>
        <p:spPr bwMode="auto">
          <a:xfrm>
            <a:off x="8277225" y="2346325"/>
            <a:ext cx="53975" cy="44450"/>
          </a:xfrm>
          <a:custGeom>
            <a:avLst/>
            <a:gdLst>
              <a:gd name="T0" fmla="*/ 0 w 25"/>
              <a:gd name="T1" fmla="*/ 2147483647 h 26"/>
              <a:gd name="T2" fmla="*/ 2147483647 w 25"/>
              <a:gd name="T3" fmla="*/ 0 h 26"/>
              <a:gd name="T4" fmla="*/ 2147483647 w 25"/>
              <a:gd name="T5" fmla="*/ 2147483647 h 26"/>
              <a:gd name="T6" fmla="*/ 0 w 25"/>
              <a:gd name="T7" fmla="*/ 2147483647 h 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" h="26">
                <a:moveTo>
                  <a:pt x="0" y="26"/>
                </a:moveTo>
                <a:lnTo>
                  <a:pt x="11" y="0"/>
                </a:lnTo>
                <a:lnTo>
                  <a:pt x="25" y="11"/>
                </a:lnTo>
                <a:lnTo>
                  <a:pt x="0" y="26"/>
                </a:lnTo>
                <a:close/>
              </a:path>
            </a:pathLst>
          </a:custGeom>
          <a:solidFill>
            <a:srgbClr val="FFFF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0" name="Freeform 76"/>
          <p:cNvSpPr>
            <a:spLocks/>
          </p:cNvSpPr>
          <p:nvPr/>
        </p:nvSpPr>
        <p:spPr bwMode="auto">
          <a:xfrm>
            <a:off x="8367713" y="2338388"/>
            <a:ext cx="41275" cy="33337"/>
          </a:xfrm>
          <a:custGeom>
            <a:avLst/>
            <a:gdLst>
              <a:gd name="T0" fmla="*/ 0 w 19"/>
              <a:gd name="T1" fmla="*/ 2147483647 h 20"/>
              <a:gd name="T2" fmla="*/ 2147483647 w 19"/>
              <a:gd name="T3" fmla="*/ 0 h 20"/>
              <a:gd name="T4" fmla="*/ 2147483647 w 19"/>
              <a:gd name="T5" fmla="*/ 2147483647 h 20"/>
              <a:gd name="T6" fmla="*/ 0 w 19"/>
              <a:gd name="T7" fmla="*/ 2147483647 h 2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" h="20">
                <a:moveTo>
                  <a:pt x="0" y="20"/>
                </a:moveTo>
                <a:lnTo>
                  <a:pt x="11" y="0"/>
                </a:lnTo>
                <a:lnTo>
                  <a:pt x="19" y="15"/>
                </a:lnTo>
                <a:lnTo>
                  <a:pt x="0" y="20"/>
                </a:lnTo>
                <a:close/>
              </a:path>
            </a:pathLst>
          </a:custGeom>
          <a:solidFill>
            <a:srgbClr val="FFFF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1" name="Freeform 77"/>
          <p:cNvSpPr>
            <a:spLocks/>
          </p:cNvSpPr>
          <p:nvPr/>
        </p:nvSpPr>
        <p:spPr bwMode="auto">
          <a:xfrm>
            <a:off x="6478588" y="3078163"/>
            <a:ext cx="1257300" cy="777875"/>
          </a:xfrm>
          <a:custGeom>
            <a:avLst/>
            <a:gdLst>
              <a:gd name="T0" fmla="*/ 2147483647 w 588"/>
              <a:gd name="T1" fmla="*/ 2147483647 h 450"/>
              <a:gd name="T2" fmla="*/ 2147483647 w 588"/>
              <a:gd name="T3" fmla="*/ 2147483647 h 450"/>
              <a:gd name="T4" fmla="*/ 2147483647 w 588"/>
              <a:gd name="T5" fmla="*/ 2147483647 h 450"/>
              <a:gd name="T6" fmla="*/ 2147483647 w 588"/>
              <a:gd name="T7" fmla="*/ 2147483647 h 450"/>
              <a:gd name="T8" fmla="*/ 2147483647 w 588"/>
              <a:gd name="T9" fmla="*/ 2147483647 h 450"/>
              <a:gd name="T10" fmla="*/ 2147483647 w 588"/>
              <a:gd name="T11" fmla="*/ 2147483647 h 450"/>
              <a:gd name="T12" fmla="*/ 2147483647 w 588"/>
              <a:gd name="T13" fmla="*/ 2147483647 h 450"/>
              <a:gd name="T14" fmla="*/ 2147483647 w 588"/>
              <a:gd name="T15" fmla="*/ 2147483647 h 450"/>
              <a:gd name="T16" fmla="*/ 2147483647 w 588"/>
              <a:gd name="T17" fmla="*/ 2147483647 h 450"/>
              <a:gd name="T18" fmla="*/ 2147483647 w 588"/>
              <a:gd name="T19" fmla="*/ 2147483647 h 450"/>
              <a:gd name="T20" fmla="*/ 2147483647 w 588"/>
              <a:gd name="T21" fmla="*/ 2147483647 h 450"/>
              <a:gd name="T22" fmla="*/ 2147483647 w 588"/>
              <a:gd name="T23" fmla="*/ 2147483647 h 450"/>
              <a:gd name="T24" fmla="*/ 2147483647 w 588"/>
              <a:gd name="T25" fmla="*/ 2147483647 h 450"/>
              <a:gd name="T26" fmla="*/ 2147483647 w 588"/>
              <a:gd name="T27" fmla="*/ 2147483647 h 450"/>
              <a:gd name="T28" fmla="*/ 2147483647 w 588"/>
              <a:gd name="T29" fmla="*/ 2147483647 h 450"/>
              <a:gd name="T30" fmla="*/ 2147483647 w 588"/>
              <a:gd name="T31" fmla="*/ 2147483647 h 450"/>
              <a:gd name="T32" fmla="*/ 2147483647 w 588"/>
              <a:gd name="T33" fmla="*/ 2147483647 h 450"/>
              <a:gd name="T34" fmla="*/ 2147483647 w 588"/>
              <a:gd name="T35" fmla="*/ 2147483647 h 450"/>
              <a:gd name="T36" fmla="*/ 2147483647 w 588"/>
              <a:gd name="T37" fmla="*/ 2147483647 h 450"/>
              <a:gd name="T38" fmla="*/ 2147483647 w 588"/>
              <a:gd name="T39" fmla="*/ 2147483647 h 450"/>
              <a:gd name="T40" fmla="*/ 2147483647 w 588"/>
              <a:gd name="T41" fmla="*/ 2147483647 h 450"/>
              <a:gd name="T42" fmla="*/ 2147483647 w 588"/>
              <a:gd name="T43" fmla="*/ 2147483647 h 450"/>
              <a:gd name="T44" fmla="*/ 2147483647 w 588"/>
              <a:gd name="T45" fmla="*/ 2147483647 h 450"/>
              <a:gd name="T46" fmla="*/ 2147483647 w 588"/>
              <a:gd name="T47" fmla="*/ 2147483647 h 450"/>
              <a:gd name="T48" fmla="*/ 2147483647 w 588"/>
              <a:gd name="T49" fmla="*/ 2147483647 h 450"/>
              <a:gd name="T50" fmla="*/ 2147483647 w 588"/>
              <a:gd name="T51" fmla="*/ 2147483647 h 450"/>
              <a:gd name="T52" fmla="*/ 2147483647 w 588"/>
              <a:gd name="T53" fmla="*/ 2147483647 h 450"/>
              <a:gd name="T54" fmla="*/ 2147483647 w 588"/>
              <a:gd name="T55" fmla="*/ 2147483647 h 450"/>
              <a:gd name="T56" fmla="*/ 2147483647 w 588"/>
              <a:gd name="T57" fmla="*/ 2147483647 h 450"/>
              <a:gd name="T58" fmla="*/ 2147483647 w 588"/>
              <a:gd name="T59" fmla="*/ 2147483647 h 450"/>
              <a:gd name="T60" fmla="*/ 2147483647 w 588"/>
              <a:gd name="T61" fmla="*/ 2147483647 h 450"/>
              <a:gd name="T62" fmla="*/ 2147483647 w 588"/>
              <a:gd name="T63" fmla="*/ 2147483647 h 450"/>
              <a:gd name="T64" fmla="*/ 2147483647 w 588"/>
              <a:gd name="T65" fmla="*/ 2147483647 h 450"/>
              <a:gd name="T66" fmla="*/ 2147483647 w 588"/>
              <a:gd name="T67" fmla="*/ 2147483647 h 450"/>
              <a:gd name="T68" fmla="*/ 2147483647 w 588"/>
              <a:gd name="T69" fmla="*/ 2147483647 h 450"/>
              <a:gd name="T70" fmla="*/ 2147483647 w 588"/>
              <a:gd name="T71" fmla="*/ 2147483647 h 450"/>
              <a:gd name="T72" fmla="*/ 2147483647 w 588"/>
              <a:gd name="T73" fmla="*/ 2147483647 h 450"/>
              <a:gd name="T74" fmla="*/ 2147483647 w 588"/>
              <a:gd name="T75" fmla="*/ 2147483647 h 450"/>
              <a:gd name="T76" fmla="*/ 2147483647 w 588"/>
              <a:gd name="T77" fmla="*/ 2147483647 h 450"/>
              <a:gd name="T78" fmla="*/ 0 w 588"/>
              <a:gd name="T79" fmla="*/ 2147483647 h 45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588" h="450">
                <a:moveTo>
                  <a:pt x="0" y="450"/>
                </a:moveTo>
                <a:lnTo>
                  <a:pt x="55" y="401"/>
                </a:lnTo>
                <a:lnTo>
                  <a:pt x="55" y="391"/>
                </a:lnTo>
                <a:lnTo>
                  <a:pt x="75" y="358"/>
                </a:lnTo>
                <a:lnTo>
                  <a:pt x="93" y="341"/>
                </a:lnTo>
                <a:lnTo>
                  <a:pt x="113" y="308"/>
                </a:lnTo>
                <a:lnTo>
                  <a:pt x="135" y="341"/>
                </a:lnTo>
                <a:lnTo>
                  <a:pt x="163" y="322"/>
                </a:lnTo>
                <a:lnTo>
                  <a:pt x="173" y="333"/>
                </a:lnTo>
                <a:lnTo>
                  <a:pt x="191" y="322"/>
                </a:lnTo>
                <a:lnTo>
                  <a:pt x="199" y="304"/>
                </a:lnTo>
                <a:lnTo>
                  <a:pt x="229" y="297"/>
                </a:lnTo>
                <a:lnTo>
                  <a:pt x="244" y="270"/>
                </a:lnTo>
                <a:lnTo>
                  <a:pt x="237" y="263"/>
                </a:lnTo>
                <a:lnTo>
                  <a:pt x="266" y="178"/>
                </a:lnTo>
                <a:lnTo>
                  <a:pt x="270" y="134"/>
                </a:lnTo>
                <a:lnTo>
                  <a:pt x="297" y="153"/>
                </a:lnTo>
                <a:lnTo>
                  <a:pt x="311" y="102"/>
                </a:lnTo>
                <a:lnTo>
                  <a:pt x="325" y="98"/>
                </a:lnTo>
                <a:lnTo>
                  <a:pt x="344" y="49"/>
                </a:lnTo>
                <a:lnTo>
                  <a:pt x="350" y="0"/>
                </a:lnTo>
                <a:lnTo>
                  <a:pt x="391" y="32"/>
                </a:lnTo>
                <a:lnTo>
                  <a:pt x="398" y="5"/>
                </a:lnTo>
                <a:lnTo>
                  <a:pt x="417" y="12"/>
                </a:lnTo>
                <a:lnTo>
                  <a:pt x="429" y="32"/>
                </a:lnTo>
                <a:lnTo>
                  <a:pt x="446" y="44"/>
                </a:lnTo>
                <a:lnTo>
                  <a:pt x="455" y="59"/>
                </a:lnTo>
                <a:lnTo>
                  <a:pt x="454" y="75"/>
                </a:lnTo>
                <a:lnTo>
                  <a:pt x="442" y="104"/>
                </a:lnTo>
                <a:lnTo>
                  <a:pt x="446" y="124"/>
                </a:lnTo>
                <a:lnTo>
                  <a:pt x="462" y="114"/>
                </a:lnTo>
                <a:lnTo>
                  <a:pt x="467" y="126"/>
                </a:lnTo>
                <a:lnTo>
                  <a:pt x="473" y="136"/>
                </a:lnTo>
                <a:lnTo>
                  <a:pt x="499" y="138"/>
                </a:lnTo>
                <a:lnTo>
                  <a:pt x="509" y="153"/>
                </a:lnTo>
                <a:lnTo>
                  <a:pt x="533" y="159"/>
                </a:lnTo>
                <a:lnTo>
                  <a:pt x="527" y="169"/>
                </a:lnTo>
                <a:lnTo>
                  <a:pt x="529" y="187"/>
                </a:lnTo>
                <a:lnTo>
                  <a:pt x="529" y="196"/>
                </a:lnTo>
                <a:lnTo>
                  <a:pt x="521" y="194"/>
                </a:lnTo>
                <a:lnTo>
                  <a:pt x="504" y="181"/>
                </a:lnTo>
                <a:lnTo>
                  <a:pt x="479" y="158"/>
                </a:lnTo>
                <a:lnTo>
                  <a:pt x="515" y="203"/>
                </a:lnTo>
                <a:lnTo>
                  <a:pt x="534" y="206"/>
                </a:lnTo>
                <a:lnTo>
                  <a:pt x="523" y="212"/>
                </a:lnTo>
                <a:lnTo>
                  <a:pt x="543" y="227"/>
                </a:lnTo>
                <a:lnTo>
                  <a:pt x="543" y="234"/>
                </a:lnTo>
                <a:lnTo>
                  <a:pt x="535" y="228"/>
                </a:lnTo>
                <a:lnTo>
                  <a:pt x="528" y="228"/>
                </a:lnTo>
                <a:lnTo>
                  <a:pt x="529" y="235"/>
                </a:lnTo>
                <a:lnTo>
                  <a:pt x="535" y="243"/>
                </a:lnTo>
                <a:lnTo>
                  <a:pt x="528" y="247"/>
                </a:lnTo>
                <a:lnTo>
                  <a:pt x="506" y="229"/>
                </a:lnTo>
                <a:lnTo>
                  <a:pt x="499" y="219"/>
                </a:lnTo>
                <a:lnTo>
                  <a:pt x="503" y="233"/>
                </a:lnTo>
                <a:lnTo>
                  <a:pt x="523" y="251"/>
                </a:lnTo>
                <a:lnTo>
                  <a:pt x="533" y="251"/>
                </a:lnTo>
                <a:lnTo>
                  <a:pt x="543" y="256"/>
                </a:lnTo>
                <a:lnTo>
                  <a:pt x="541" y="265"/>
                </a:lnTo>
                <a:lnTo>
                  <a:pt x="546" y="265"/>
                </a:lnTo>
                <a:lnTo>
                  <a:pt x="548" y="270"/>
                </a:lnTo>
                <a:lnTo>
                  <a:pt x="540" y="279"/>
                </a:lnTo>
                <a:lnTo>
                  <a:pt x="523" y="270"/>
                </a:lnTo>
                <a:lnTo>
                  <a:pt x="518" y="261"/>
                </a:lnTo>
                <a:lnTo>
                  <a:pt x="499" y="256"/>
                </a:lnTo>
                <a:lnTo>
                  <a:pt x="497" y="249"/>
                </a:lnTo>
                <a:lnTo>
                  <a:pt x="490" y="260"/>
                </a:lnTo>
                <a:lnTo>
                  <a:pt x="516" y="268"/>
                </a:lnTo>
                <a:lnTo>
                  <a:pt x="517" y="278"/>
                </a:lnTo>
                <a:lnTo>
                  <a:pt x="540" y="290"/>
                </a:lnTo>
                <a:lnTo>
                  <a:pt x="548" y="290"/>
                </a:lnTo>
                <a:lnTo>
                  <a:pt x="549" y="281"/>
                </a:lnTo>
                <a:lnTo>
                  <a:pt x="557" y="283"/>
                </a:lnTo>
                <a:lnTo>
                  <a:pt x="571" y="282"/>
                </a:lnTo>
                <a:lnTo>
                  <a:pt x="588" y="322"/>
                </a:lnTo>
                <a:lnTo>
                  <a:pt x="576" y="317"/>
                </a:lnTo>
                <a:lnTo>
                  <a:pt x="573" y="330"/>
                </a:lnTo>
                <a:lnTo>
                  <a:pt x="342" y="388"/>
                </a:lnTo>
                <a:lnTo>
                  <a:pt x="152" y="419"/>
                </a:lnTo>
                <a:lnTo>
                  <a:pt x="0" y="450"/>
                </a:lnTo>
                <a:close/>
              </a:path>
            </a:pathLst>
          </a:custGeom>
          <a:solidFill>
            <a:srgbClr val="9966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2" name="Freeform 78"/>
          <p:cNvSpPr>
            <a:spLocks/>
          </p:cNvSpPr>
          <p:nvPr/>
        </p:nvSpPr>
        <p:spPr bwMode="auto">
          <a:xfrm>
            <a:off x="7696200" y="3276600"/>
            <a:ext cx="63500" cy="222250"/>
          </a:xfrm>
          <a:custGeom>
            <a:avLst/>
            <a:gdLst>
              <a:gd name="T0" fmla="*/ 0 w 30"/>
              <a:gd name="T1" fmla="*/ 2147483647 h 128"/>
              <a:gd name="T2" fmla="*/ 0 w 30"/>
              <a:gd name="T3" fmla="*/ 2147483647 h 128"/>
              <a:gd name="T4" fmla="*/ 2147483647 w 30"/>
              <a:gd name="T5" fmla="*/ 2147483647 h 128"/>
              <a:gd name="T6" fmla="*/ 2147483647 w 30"/>
              <a:gd name="T7" fmla="*/ 2147483647 h 128"/>
              <a:gd name="T8" fmla="*/ 2147483647 w 30"/>
              <a:gd name="T9" fmla="*/ 2147483647 h 128"/>
              <a:gd name="T10" fmla="*/ 2147483647 w 30"/>
              <a:gd name="T11" fmla="*/ 0 h 128"/>
              <a:gd name="T12" fmla="*/ 2147483647 w 30"/>
              <a:gd name="T13" fmla="*/ 2147483647 h 128"/>
              <a:gd name="T14" fmla="*/ 0 w 30"/>
              <a:gd name="T15" fmla="*/ 2147483647 h 1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0" h="128">
                <a:moveTo>
                  <a:pt x="0" y="72"/>
                </a:moveTo>
                <a:lnTo>
                  <a:pt x="0" y="111"/>
                </a:lnTo>
                <a:lnTo>
                  <a:pt x="8" y="128"/>
                </a:lnTo>
                <a:lnTo>
                  <a:pt x="11" y="83"/>
                </a:lnTo>
                <a:lnTo>
                  <a:pt x="23" y="62"/>
                </a:lnTo>
                <a:lnTo>
                  <a:pt x="30" y="0"/>
                </a:lnTo>
                <a:lnTo>
                  <a:pt x="14" y="14"/>
                </a:lnTo>
                <a:lnTo>
                  <a:pt x="0" y="72"/>
                </a:lnTo>
                <a:close/>
              </a:path>
            </a:pathLst>
          </a:custGeom>
          <a:solidFill>
            <a:srgbClr val="FFFF00"/>
          </a:solidFill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3" name="Rectangle 79"/>
          <p:cNvSpPr>
            <a:spLocks noChangeArrowheads="1"/>
          </p:cNvSpPr>
          <p:nvPr/>
        </p:nvSpPr>
        <p:spPr bwMode="auto">
          <a:xfrm>
            <a:off x="6478588" y="5210175"/>
            <a:ext cx="393700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FLORIDA</a:t>
            </a:r>
          </a:p>
        </p:txBody>
      </p:sp>
      <p:sp>
        <p:nvSpPr>
          <p:cNvPr id="2124" name="Rectangle 80"/>
          <p:cNvSpPr>
            <a:spLocks noChangeArrowheads="1"/>
          </p:cNvSpPr>
          <p:nvPr/>
        </p:nvSpPr>
        <p:spPr bwMode="auto">
          <a:xfrm>
            <a:off x="5291138" y="5116513"/>
            <a:ext cx="52387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" b="1">
                <a:latin typeface="Arial" panose="020B0604020202020204" pitchFamily="34" charset="0"/>
              </a:rPr>
              <a:t>MISSISSIPPI</a:t>
            </a:r>
            <a:endParaRPr lang="en-US" altLang="en-US" sz="600"/>
          </a:p>
        </p:txBody>
      </p:sp>
      <p:sp>
        <p:nvSpPr>
          <p:cNvPr id="2125" name="Rectangle 82"/>
          <p:cNvSpPr>
            <a:spLocks noChangeArrowheads="1"/>
          </p:cNvSpPr>
          <p:nvPr/>
        </p:nvSpPr>
        <p:spPr bwMode="auto">
          <a:xfrm>
            <a:off x="6634163" y="3321050"/>
            <a:ext cx="3413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" b="1" dirty="0">
                <a:latin typeface="Arial" panose="020B0604020202020204" pitchFamily="34" charset="0"/>
              </a:rPr>
              <a:t>WEST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" b="1" dirty="0">
                <a:latin typeface="Arial" panose="020B0604020202020204" pitchFamily="34" charset="0"/>
              </a:rPr>
              <a:t>VIRGINIA</a:t>
            </a:r>
          </a:p>
        </p:txBody>
      </p:sp>
      <p:sp>
        <p:nvSpPr>
          <p:cNvPr id="2126" name="Rectangle 83"/>
          <p:cNvSpPr>
            <a:spLocks noChangeArrowheads="1"/>
          </p:cNvSpPr>
          <p:nvPr/>
        </p:nvSpPr>
        <p:spPr bwMode="auto">
          <a:xfrm>
            <a:off x="8374063" y="2441575"/>
            <a:ext cx="68421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RHODE ISLAND</a:t>
            </a:r>
            <a:endParaRPr lang="en-US" altLang="en-US" sz="2800"/>
          </a:p>
        </p:txBody>
      </p:sp>
      <p:sp>
        <p:nvSpPr>
          <p:cNvPr id="2127" name="Rectangle 84"/>
          <p:cNvSpPr>
            <a:spLocks noChangeArrowheads="1"/>
          </p:cNvSpPr>
          <p:nvPr/>
        </p:nvSpPr>
        <p:spPr bwMode="auto">
          <a:xfrm>
            <a:off x="825500" y="1081088"/>
            <a:ext cx="622300" cy="106362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WASHINGTON</a:t>
            </a:r>
            <a:endParaRPr lang="en-US" altLang="en-US" sz="2800" dirty="0">
              <a:solidFill>
                <a:srgbClr val="000000"/>
              </a:solidFill>
            </a:endParaRPr>
          </a:p>
        </p:txBody>
      </p:sp>
      <p:sp>
        <p:nvSpPr>
          <p:cNvPr id="2128" name="Rectangle 85"/>
          <p:cNvSpPr>
            <a:spLocks noChangeArrowheads="1"/>
          </p:cNvSpPr>
          <p:nvPr/>
        </p:nvSpPr>
        <p:spPr bwMode="auto">
          <a:xfrm>
            <a:off x="617538" y="1662113"/>
            <a:ext cx="465137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OREGON</a:t>
            </a:r>
            <a:endParaRPr lang="en-US" altLang="en-US" sz="700" dirty="0">
              <a:solidFill>
                <a:srgbClr val="000000"/>
              </a:solidFill>
            </a:endParaRPr>
          </a:p>
        </p:txBody>
      </p:sp>
      <p:sp>
        <p:nvSpPr>
          <p:cNvPr id="2129" name="Rectangle 86"/>
          <p:cNvSpPr>
            <a:spLocks noChangeArrowheads="1"/>
          </p:cNvSpPr>
          <p:nvPr/>
        </p:nvSpPr>
        <p:spPr bwMode="auto">
          <a:xfrm>
            <a:off x="1573213" y="1925638"/>
            <a:ext cx="287337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IDAHO</a:t>
            </a:r>
            <a:endParaRPr lang="en-US" altLang="en-US" sz="2800" dirty="0">
              <a:solidFill>
                <a:srgbClr val="000000"/>
              </a:solidFill>
            </a:endParaRPr>
          </a:p>
        </p:txBody>
      </p:sp>
      <p:sp>
        <p:nvSpPr>
          <p:cNvPr id="2130" name="Rectangle 87"/>
          <p:cNvSpPr>
            <a:spLocks noChangeArrowheads="1"/>
          </p:cNvSpPr>
          <p:nvPr/>
        </p:nvSpPr>
        <p:spPr bwMode="auto">
          <a:xfrm>
            <a:off x="2308225" y="1366838"/>
            <a:ext cx="0" cy="36988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131" name="Rectangle 88"/>
          <p:cNvSpPr>
            <a:spLocks noChangeArrowheads="1"/>
          </p:cNvSpPr>
          <p:nvPr/>
        </p:nvSpPr>
        <p:spPr bwMode="auto">
          <a:xfrm>
            <a:off x="2495550" y="2249488"/>
            <a:ext cx="539750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WYOMING</a:t>
            </a:r>
          </a:p>
        </p:txBody>
      </p:sp>
      <p:sp>
        <p:nvSpPr>
          <p:cNvPr id="2132" name="Rectangle 89"/>
          <p:cNvSpPr>
            <a:spLocks noChangeArrowheads="1"/>
          </p:cNvSpPr>
          <p:nvPr/>
        </p:nvSpPr>
        <p:spPr bwMode="auto">
          <a:xfrm>
            <a:off x="3632200" y="1273175"/>
            <a:ext cx="0" cy="3698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133" name="Rectangle 90"/>
          <p:cNvSpPr>
            <a:spLocks noChangeArrowheads="1"/>
          </p:cNvSpPr>
          <p:nvPr/>
        </p:nvSpPr>
        <p:spPr bwMode="auto">
          <a:xfrm>
            <a:off x="3632200" y="1373188"/>
            <a:ext cx="398463" cy="21590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NORTH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DAKOTA</a:t>
            </a:r>
            <a:endParaRPr lang="en-US" altLang="en-US" sz="2800" dirty="0"/>
          </a:p>
        </p:txBody>
      </p:sp>
      <p:sp>
        <p:nvSpPr>
          <p:cNvPr id="2134" name="Rectangle 92"/>
          <p:cNvSpPr>
            <a:spLocks noChangeArrowheads="1"/>
          </p:cNvSpPr>
          <p:nvPr/>
        </p:nvSpPr>
        <p:spPr bwMode="auto">
          <a:xfrm>
            <a:off x="3630613" y="2074863"/>
            <a:ext cx="415925" cy="214312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SOUTH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DAKOTA</a:t>
            </a:r>
            <a:endParaRPr lang="en-US" altLang="en-US" sz="2800" dirty="0"/>
          </a:p>
        </p:txBody>
      </p:sp>
      <p:sp>
        <p:nvSpPr>
          <p:cNvPr id="2135" name="Rectangle 93"/>
          <p:cNvSpPr>
            <a:spLocks noChangeArrowheads="1"/>
          </p:cNvSpPr>
          <p:nvPr/>
        </p:nvSpPr>
        <p:spPr bwMode="auto">
          <a:xfrm>
            <a:off x="3578225" y="2703513"/>
            <a:ext cx="552450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NEBRASKA</a:t>
            </a:r>
            <a:endParaRPr lang="en-US" altLang="en-US" sz="2800" dirty="0"/>
          </a:p>
        </p:txBody>
      </p:sp>
      <p:sp>
        <p:nvSpPr>
          <p:cNvPr id="2136" name="Rectangle 94"/>
          <p:cNvSpPr>
            <a:spLocks noChangeArrowheads="1"/>
          </p:cNvSpPr>
          <p:nvPr/>
        </p:nvSpPr>
        <p:spPr bwMode="auto">
          <a:xfrm>
            <a:off x="4648200" y="2635250"/>
            <a:ext cx="36195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33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IOWA</a:t>
            </a:r>
            <a:endParaRPr lang="en-US" altLang="en-US" sz="2800" b="1"/>
          </a:p>
        </p:txBody>
      </p:sp>
      <p:sp>
        <p:nvSpPr>
          <p:cNvPr id="2137" name="Rectangle 95"/>
          <p:cNvSpPr>
            <a:spLocks noChangeArrowheads="1"/>
          </p:cNvSpPr>
          <p:nvPr/>
        </p:nvSpPr>
        <p:spPr bwMode="auto">
          <a:xfrm>
            <a:off x="4395788" y="1419225"/>
            <a:ext cx="644525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MINNESOTA</a:t>
            </a:r>
            <a:endParaRPr lang="en-US" altLang="en-US" sz="2800" dirty="0"/>
          </a:p>
        </p:txBody>
      </p:sp>
      <p:sp>
        <p:nvSpPr>
          <p:cNvPr id="2138" name="Rectangle 96"/>
          <p:cNvSpPr>
            <a:spLocks noChangeArrowheads="1"/>
          </p:cNvSpPr>
          <p:nvPr/>
        </p:nvSpPr>
        <p:spPr bwMode="auto">
          <a:xfrm>
            <a:off x="5026025" y="1949450"/>
            <a:ext cx="5365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33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WISCONSIN</a:t>
            </a:r>
            <a:endParaRPr lang="en-US" altLang="en-US" sz="2800"/>
          </a:p>
        </p:txBody>
      </p:sp>
      <p:sp>
        <p:nvSpPr>
          <p:cNvPr id="2139" name="Rectangle 97"/>
          <p:cNvSpPr>
            <a:spLocks noChangeArrowheads="1"/>
          </p:cNvSpPr>
          <p:nvPr/>
        </p:nvSpPr>
        <p:spPr bwMode="auto">
          <a:xfrm>
            <a:off x="5275263" y="2989263"/>
            <a:ext cx="4238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ILLINOIS</a:t>
            </a:r>
            <a:endParaRPr lang="en-US" altLang="en-US" sz="2800"/>
          </a:p>
        </p:txBody>
      </p:sp>
      <p:sp>
        <p:nvSpPr>
          <p:cNvPr id="2140" name="Rectangle 98"/>
          <p:cNvSpPr>
            <a:spLocks noChangeArrowheads="1"/>
          </p:cNvSpPr>
          <p:nvPr/>
        </p:nvSpPr>
        <p:spPr bwMode="auto">
          <a:xfrm>
            <a:off x="5829300" y="3200400"/>
            <a:ext cx="4095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INDIANA</a:t>
            </a:r>
            <a:endParaRPr lang="en-US" altLang="en-US" sz="700" dirty="0"/>
          </a:p>
        </p:txBody>
      </p:sp>
      <p:sp>
        <p:nvSpPr>
          <p:cNvPr id="2141" name="Rectangle 99"/>
          <p:cNvSpPr>
            <a:spLocks noChangeArrowheads="1"/>
          </p:cNvSpPr>
          <p:nvPr/>
        </p:nvSpPr>
        <p:spPr bwMode="auto">
          <a:xfrm>
            <a:off x="6383338" y="2971800"/>
            <a:ext cx="29210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OHIO</a:t>
            </a:r>
            <a:endParaRPr lang="en-US" altLang="en-US" sz="2800"/>
          </a:p>
        </p:txBody>
      </p:sp>
      <p:sp>
        <p:nvSpPr>
          <p:cNvPr id="2142" name="Rectangle 100"/>
          <p:cNvSpPr>
            <a:spLocks noChangeArrowheads="1"/>
          </p:cNvSpPr>
          <p:nvPr/>
        </p:nvSpPr>
        <p:spPr bwMode="auto">
          <a:xfrm>
            <a:off x="4741863" y="3471863"/>
            <a:ext cx="4857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MISSOURI</a:t>
            </a:r>
            <a:endParaRPr lang="en-US" altLang="en-US" sz="2400"/>
          </a:p>
        </p:txBody>
      </p:sp>
      <p:sp>
        <p:nvSpPr>
          <p:cNvPr id="2143" name="Rectangle 101"/>
          <p:cNvSpPr>
            <a:spLocks noChangeArrowheads="1"/>
          </p:cNvSpPr>
          <p:nvPr/>
        </p:nvSpPr>
        <p:spPr bwMode="auto">
          <a:xfrm>
            <a:off x="3849688" y="3402013"/>
            <a:ext cx="4873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KANSAS</a:t>
            </a:r>
          </a:p>
        </p:txBody>
      </p:sp>
      <p:sp>
        <p:nvSpPr>
          <p:cNvPr id="2144" name="Rectangle 102"/>
          <p:cNvSpPr>
            <a:spLocks noChangeArrowheads="1"/>
          </p:cNvSpPr>
          <p:nvPr/>
        </p:nvSpPr>
        <p:spPr bwMode="auto">
          <a:xfrm>
            <a:off x="2613025" y="3276600"/>
            <a:ext cx="6635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COLORADO</a:t>
            </a:r>
            <a:endParaRPr lang="en-US" altLang="en-US" sz="2800"/>
          </a:p>
        </p:txBody>
      </p:sp>
      <p:sp>
        <p:nvSpPr>
          <p:cNvPr id="2145" name="Rectangle 103"/>
          <p:cNvSpPr>
            <a:spLocks noChangeArrowheads="1"/>
          </p:cNvSpPr>
          <p:nvPr/>
        </p:nvSpPr>
        <p:spPr bwMode="auto">
          <a:xfrm>
            <a:off x="1844675" y="3001963"/>
            <a:ext cx="323850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UTAH</a:t>
            </a:r>
            <a:endParaRPr lang="en-US" altLang="en-US" sz="2800" dirty="0">
              <a:solidFill>
                <a:srgbClr val="000000"/>
              </a:solidFill>
            </a:endParaRPr>
          </a:p>
        </p:txBody>
      </p:sp>
      <p:sp>
        <p:nvSpPr>
          <p:cNvPr id="2146" name="Rectangle 104"/>
          <p:cNvSpPr>
            <a:spLocks noChangeArrowheads="1"/>
          </p:cNvSpPr>
          <p:nvPr/>
        </p:nvSpPr>
        <p:spPr bwMode="auto">
          <a:xfrm>
            <a:off x="990600" y="2767013"/>
            <a:ext cx="449263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NEVADA</a:t>
            </a:r>
            <a:endParaRPr lang="en-US" altLang="en-US" sz="2800" dirty="0"/>
          </a:p>
        </p:txBody>
      </p:sp>
      <p:sp>
        <p:nvSpPr>
          <p:cNvPr id="2147" name="Rectangle 106"/>
          <p:cNvSpPr>
            <a:spLocks noChangeArrowheads="1"/>
          </p:cNvSpPr>
          <p:nvPr/>
        </p:nvSpPr>
        <p:spPr bwMode="auto">
          <a:xfrm>
            <a:off x="1585913" y="4064000"/>
            <a:ext cx="419100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ARIZONA</a:t>
            </a:r>
            <a:endParaRPr lang="en-US" altLang="en-US" sz="2800" dirty="0"/>
          </a:p>
        </p:txBody>
      </p:sp>
      <p:sp>
        <p:nvSpPr>
          <p:cNvPr id="2148" name="Rectangle 107"/>
          <p:cNvSpPr>
            <a:spLocks noChangeArrowheads="1"/>
          </p:cNvSpPr>
          <p:nvPr/>
        </p:nvSpPr>
        <p:spPr bwMode="auto">
          <a:xfrm>
            <a:off x="2413000" y="4143375"/>
            <a:ext cx="622300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NEW MEXICO</a:t>
            </a:r>
            <a:endParaRPr lang="en-US" altLang="en-US" sz="2800" dirty="0"/>
          </a:p>
        </p:txBody>
      </p:sp>
      <p:sp>
        <p:nvSpPr>
          <p:cNvPr id="2149" name="Rectangle 108"/>
          <p:cNvSpPr>
            <a:spLocks noChangeArrowheads="1"/>
          </p:cNvSpPr>
          <p:nvPr/>
        </p:nvSpPr>
        <p:spPr bwMode="auto">
          <a:xfrm>
            <a:off x="4017963" y="4175125"/>
            <a:ext cx="5508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OKLAHOMA</a:t>
            </a:r>
            <a:endParaRPr lang="en-US" altLang="en-US" sz="2800"/>
          </a:p>
        </p:txBody>
      </p:sp>
      <p:sp>
        <p:nvSpPr>
          <p:cNvPr id="2150" name="Rectangle 109"/>
          <p:cNvSpPr>
            <a:spLocks noChangeArrowheads="1"/>
          </p:cNvSpPr>
          <p:nvPr/>
        </p:nvSpPr>
        <p:spPr bwMode="auto">
          <a:xfrm>
            <a:off x="4830763" y="4175125"/>
            <a:ext cx="5492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ARKANSAS</a:t>
            </a:r>
            <a:endParaRPr lang="en-US" altLang="en-US" sz="2800"/>
          </a:p>
        </p:txBody>
      </p:sp>
      <p:sp>
        <p:nvSpPr>
          <p:cNvPr id="2151" name="Rectangle 110"/>
          <p:cNvSpPr>
            <a:spLocks noChangeArrowheads="1"/>
          </p:cNvSpPr>
          <p:nvPr/>
        </p:nvSpPr>
        <p:spPr bwMode="auto">
          <a:xfrm>
            <a:off x="5919788" y="3697288"/>
            <a:ext cx="560387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latin typeface="Arial" panose="020B0604020202020204" pitchFamily="34" charset="0"/>
              </a:rPr>
              <a:t>KENTUCKY</a:t>
            </a:r>
            <a:endParaRPr lang="en-US" altLang="en-US" sz="2800" dirty="0"/>
          </a:p>
        </p:txBody>
      </p:sp>
      <p:sp>
        <p:nvSpPr>
          <p:cNvPr id="2152" name="Rectangle 111"/>
          <p:cNvSpPr>
            <a:spLocks noChangeArrowheads="1"/>
          </p:cNvSpPr>
          <p:nvPr/>
        </p:nvSpPr>
        <p:spPr bwMode="auto">
          <a:xfrm>
            <a:off x="7029450" y="3551238"/>
            <a:ext cx="395288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VIRGINIA</a:t>
            </a:r>
            <a:endParaRPr lang="en-US" altLang="en-US" sz="2800" dirty="0"/>
          </a:p>
        </p:txBody>
      </p:sp>
      <p:sp>
        <p:nvSpPr>
          <p:cNvPr id="2153" name="Rectangle 112"/>
          <p:cNvSpPr>
            <a:spLocks noChangeArrowheads="1"/>
          </p:cNvSpPr>
          <p:nvPr/>
        </p:nvSpPr>
        <p:spPr bwMode="auto">
          <a:xfrm>
            <a:off x="3733800" y="4876800"/>
            <a:ext cx="3968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TEXAS</a:t>
            </a:r>
          </a:p>
        </p:txBody>
      </p:sp>
      <p:sp>
        <p:nvSpPr>
          <p:cNvPr id="2154" name="Rectangle 113"/>
          <p:cNvSpPr>
            <a:spLocks noChangeArrowheads="1"/>
          </p:cNvSpPr>
          <p:nvPr/>
        </p:nvSpPr>
        <p:spPr bwMode="auto">
          <a:xfrm>
            <a:off x="8266113" y="2052638"/>
            <a:ext cx="801687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MASSACHUSETTS</a:t>
            </a:r>
            <a:endParaRPr lang="en-US" altLang="en-US" sz="2400"/>
          </a:p>
        </p:txBody>
      </p:sp>
      <p:sp>
        <p:nvSpPr>
          <p:cNvPr id="2155" name="Rectangle 114"/>
          <p:cNvSpPr>
            <a:spLocks noChangeArrowheads="1"/>
          </p:cNvSpPr>
          <p:nvPr/>
        </p:nvSpPr>
        <p:spPr bwMode="auto">
          <a:xfrm>
            <a:off x="6400800" y="4648200"/>
            <a:ext cx="4222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GEORGIA</a:t>
            </a:r>
            <a:endParaRPr lang="en-US" altLang="en-US" sz="2800"/>
          </a:p>
        </p:txBody>
      </p:sp>
      <p:sp>
        <p:nvSpPr>
          <p:cNvPr id="2156" name="Rectangle 115"/>
          <p:cNvSpPr>
            <a:spLocks noChangeArrowheads="1"/>
          </p:cNvSpPr>
          <p:nvPr/>
        </p:nvSpPr>
        <p:spPr bwMode="auto">
          <a:xfrm>
            <a:off x="5802313" y="4800600"/>
            <a:ext cx="46990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ALABAMA</a:t>
            </a:r>
            <a:endParaRPr lang="en-US" altLang="en-US" sz="2800"/>
          </a:p>
        </p:txBody>
      </p:sp>
      <p:sp>
        <p:nvSpPr>
          <p:cNvPr id="2157" name="Rectangle 117"/>
          <p:cNvSpPr>
            <a:spLocks noChangeArrowheads="1"/>
          </p:cNvSpPr>
          <p:nvPr/>
        </p:nvSpPr>
        <p:spPr bwMode="auto">
          <a:xfrm>
            <a:off x="6781800" y="4267200"/>
            <a:ext cx="508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SOUTH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CAROLINA</a:t>
            </a:r>
            <a:endParaRPr lang="en-US" altLang="en-US" sz="2800"/>
          </a:p>
        </p:txBody>
      </p:sp>
      <p:sp>
        <p:nvSpPr>
          <p:cNvPr id="2158" name="Rectangle 118"/>
          <p:cNvSpPr>
            <a:spLocks noChangeArrowheads="1"/>
          </p:cNvSpPr>
          <p:nvPr/>
        </p:nvSpPr>
        <p:spPr bwMode="auto">
          <a:xfrm>
            <a:off x="6978650" y="3857625"/>
            <a:ext cx="4714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NORTH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CAROLINA</a:t>
            </a:r>
            <a:endParaRPr lang="en-US" altLang="en-US" sz="2800"/>
          </a:p>
        </p:txBody>
      </p:sp>
      <p:sp>
        <p:nvSpPr>
          <p:cNvPr id="2159" name="Rectangle 119"/>
          <p:cNvSpPr>
            <a:spLocks noChangeArrowheads="1"/>
          </p:cNvSpPr>
          <p:nvPr/>
        </p:nvSpPr>
        <p:spPr bwMode="auto">
          <a:xfrm>
            <a:off x="5715000" y="4038600"/>
            <a:ext cx="538163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TENNESSEE</a:t>
            </a:r>
            <a:endParaRPr lang="en-US" altLang="en-US" sz="2400"/>
          </a:p>
        </p:txBody>
      </p:sp>
      <p:sp>
        <p:nvSpPr>
          <p:cNvPr id="2160" name="Rectangle 120"/>
          <p:cNvSpPr>
            <a:spLocks noChangeArrowheads="1"/>
          </p:cNvSpPr>
          <p:nvPr/>
        </p:nvSpPr>
        <p:spPr bwMode="auto">
          <a:xfrm>
            <a:off x="6942138" y="2711450"/>
            <a:ext cx="7540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PENNSYLVANIA</a:t>
            </a:r>
            <a:endParaRPr lang="en-US" altLang="en-US" sz="2800" dirty="0"/>
          </a:p>
        </p:txBody>
      </p:sp>
      <p:sp>
        <p:nvSpPr>
          <p:cNvPr id="2161" name="Rectangle 121"/>
          <p:cNvSpPr>
            <a:spLocks noChangeArrowheads="1"/>
          </p:cNvSpPr>
          <p:nvPr/>
        </p:nvSpPr>
        <p:spPr bwMode="auto">
          <a:xfrm>
            <a:off x="7986713" y="3240088"/>
            <a:ext cx="5492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MARYLAND</a:t>
            </a:r>
            <a:endParaRPr lang="en-US" altLang="en-US" sz="2800"/>
          </a:p>
        </p:txBody>
      </p:sp>
      <p:sp>
        <p:nvSpPr>
          <p:cNvPr id="2162" name="Rectangle 122"/>
          <p:cNvSpPr>
            <a:spLocks noChangeArrowheads="1"/>
          </p:cNvSpPr>
          <p:nvPr/>
        </p:nvSpPr>
        <p:spPr bwMode="auto">
          <a:xfrm>
            <a:off x="8077200" y="2852738"/>
            <a:ext cx="59055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NEW JERSEY</a:t>
            </a:r>
            <a:endParaRPr lang="en-US" altLang="en-US" sz="2800"/>
          </a:p>
        </p:txBody>
      </p:sp>
      <p:sp>
        <p:nvSpPr>
          <p:cNvPr id="2163" name="Rectangle 123"/>
          <p:cNvSpPr>
            <a:spLocks noChangeArrowheads="1"/>
          </p:cNvSpPr>
          <p:nvPr/>
        </p:nvSpPr>
        <p:spPr bwMode="auto">
          <a:xfrm>
            <a:off x="7156450" y="2239963"/>
            <a:ext cx="63817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NEW YORK</a:t>
            </a:r>
            <a:endParaRPr lang="en-US" altLang="en-US" sz="2800"/>
          </a:p>
        </p:txBody>
      </p:sp>
      <p:sp>
        <p:nvSpPr>
          <p:cNvPr id="2164" name="Rectangle 124"/>
          <p:cNvSpPr>
            <a:spLocks noChangeArrowheads="1"/>
          </p:cNvSpPr>
          <p:nvPr/>
        </p:nvSpPr>
        <p:spPr bwMode="auto">
          <a:xfrm>
            <a:off x="8278813" y="2593975"/>
            <a:ext cx="6826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CONNECTICUT</a:t>
            </a:r>
            <a:endParaRPr lang="en-US" altLang="en-US" sz="2800"/>
          </a:p>
        </p:txBody>
      </p:sp>
      <p:sp>
        <p:nvSpPr>
          <p:cNvPr id="2165" name="Rectangle 125"/>
          <p:cNvSpPr>
            <a:spLocks noChangeArrowheads="1"/>
          </p:cNvSpPr>
          <p:nvPr/>
        </p:nvSpPr>
        <p:spPr bwMode="auto">
          <a:xfrm>
            <a:off x="7310438" y="1416050"/>
            <a:ext cx="5127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VERMONT</a:t>
            </a:r>
            <a:endParaRPr lang="en-US" altLang="en-US" sz="2800"/>
          </a:p>
        </p:txBody>
      </p:sp>
      <p:sp>
        <p:nvSpPr>
          <p:cNvPr id="2166" name="Rectangle 126"/>
          <p:cNvSpPr>
            <a:spLocks noChangeArrowheads="1"/>
          </p:cNvSpPr>
          <p:nvPr/>
        </p:nvSpPr>
        <p:spPr bwMode="auto">
          <a:xfrm>
            <a:off x="8297863" y="1906588"/>
            <a:ext cx="781050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NEW HAMPSHIRE</a:t>
            </a:r>
            <a:endParaRPr lang="en-US" altLang="en-US" sz="2800"/>
          </a:p>
        </p:txBody>
      </p:sp>
      <p:sp>
        <p:nvSpPr>
          <p:cNvPr id="2167" name="Rectangle 127"/>
          <p:cNvSpPr>
            <a:spLocks noChangeArrowheads="1"/>
          </p:cNvSpPr>
          <p:nvPr/>
        </p:nvSpPr>
        <p:spPr bwMode="auto">
          <a:xfrm>
            <a:off x="8167688" y="1400175"/>
            <a:ext cx="2889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MAINE</a:t>
            </a:r>
            <a:endParaRPr lang="en-US" altLang="en-US" sz="2800"/>
          </a:p>
        </p:txBody>
      </p:sp>
      <p:sp>
        <p:nvSpPr>
          <p:cNvPr id="2168" name="Rectangle 128"/>
          <p:cNvSpPr>
            <a:spLocks noChangeArrowheads="1"/>
          </p:cNvSpPr>
          <p:nvPr/>
        </p:nvSpPr>
        <p:spPr bwMode="auto">
          <a:xfrm>
            <a:off x="8050213" y="3071813"/>
            <a:ext cx="5762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DELAWARE</a:t>
            </a:r>
            <a:endParaRPr lang="en-US" altLang="en-US" sz="2800"/>
          </a:p>
        </p:txBody>
      </p:sp>
      <p:sp>
        <p:nvSpPr>
          <p:cNvPr id="2169" name="Rectangle 129"/>
          <p:cNvSpPr>
            <a:spLocks noChangeArrowheads="1"/>
          </p:cNvSpPr>
          <p:nvPr/>
        </p:nvSpPr>
        <p:spPr bwMode="auto">
          <a:xfrm>
            <a:off x="4930775" y="5276850"/>
            <a:ext cx="5302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latin typeface="Arial" panose="020B0604020202020204" pitchFamily="34" charset="0"/>
              </a:rPr>
              <a:t>LOUISIANA</a:t>
            </a:r>
            <a:endParaRPr lang="en-US" altLang="en-US" sz="2800"/>
          </a:p>
        </p:txBody>
      </p:sp>
      <p:sp>
        <p:nvSpPr>
          <p:cNvPr id="2170" name="Line 130"/>
          <p:cNvSpPr>
            <a:spLocks noChangeShapeType="1"/>
          </p:cNvSpPr>
          <p:nvPr/>
        </p:nvSpPr>
        <p:spPr bwMode="auto">
          <a:xfrm>
            <a:off x="8201025" y="2414588"/>
            <a:ext cx="157163" cy="762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" name="Line 131"/>
          <p:cNvSpPr>
            <a:spLocks noChangeShapeType="1"/>
          </p:cNvSpPr>
          <p:nvPr/>
        </p:nvSpPr>
        <p:spPr bwMode="auto">
          <a:xfrm>
            <a:off x="8121650" y="2514600"/>
            <a:ext cx="236538" cy="762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2" name="Line 132"/>
          <p:cNvSpPr>
            <a:spLocks noChangeShapeType="1"/>
          </p:cNvSpPr>
          <p:nvPr/>
        </p:nvSpPr>
        <p:spPr bwMode="auto">
          <a:xfrm flipV="1">
            <a:off x="8201025" y="2012950"/>
            <a:ext cx="125413" cy="1587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3" name="Line 133"/>
          <p:cNvSpPr>
            <a:spLocks noChangeShapeType="1"/>
          </p:cNvSpPr>
          <p:nvPr/>
        </p:nvSpPr>
        <p:spPr bwMode="auto">
          <a:xfrm>
            <a:off x="7869238" y="2784475"/>
            <a:ext cx="207962" cy="8255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4" name="Line 134"/>
          <p:cNvSpPr>
            <a:spLocks noChangeShapeType="1"/>
          </p:cNvSpPr>
          <p:nvPr/>
        </p:nvSpPr>
        <p:spPr bwMode="auto">
          <a:xfrm>
            <a:off x="7767638" y="3116263"/>
            <a:ext cx="274637" cy="793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5" name="Line 135"/>
          <p:cNvSpPr>
            <a:spLocks noChangeShapeType="1"/>
          </p:cNvSpPr>
          <p:nvPr/>
        </p:nvSpPr>
        <p:spPr bwMode="auto">
          <a:xfrm>
            <a:off x="7767638" y="3282950"/>
            <a:ext cx="207962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6" name="Line 136"/>
          <p:cNvSpPr>
            <a:spLocks noChangeShapeType="1"/>
          </p:cNvSpPr>
          <p:nvPr/>
        </p:nvSpPr>
        <p:spPr bwMode="auto">
          <a:xfrm flipH="1" flipV="1">
            <a:off x="7745413" y="1509713"/>
            <a:ext cx="123825" cy="1143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triangl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7" name="Rectangle 137"/>
          <p:cNvSpPr>
            <a:spLocks noChangeArrowheads="1"/>
          </p:cNvSpPr>
          <p:nvPr/>
        </p:nvSpPr>
        <p:spPr bwMode="auto">
          <a:xfrm>
            <a:off x="5927725" y="1441450"/>
            <a:ext cx="452438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700" b="1">
                <a:solidFill>
                  <a:srgbClr val="000000"/>
                </a:solidFill>
                <a:latin typeface="Arial" panose="020B0604020202020204" pitchFamily="34" charset="0"/>
              </a:rPr>
              <a:t>MICHIGAN</a:t>
            </a:r>
            <a:endParaRPr lang="en-US" altLang="en-US" sz="700" b="1"/>
          </a:p>
        </p:txBody>
      </p:sp>
      <p:sp>
        <p:nvSpPr>
          <p:cNvPr id="2178" name="Line 138"/>
          <p:cNvSpPr>
            <a:spLocks noChangeShapeType="1"/>
          </p:cNvSpPr>
          <p:nvPr/>
        </p:nvSpPr>
        <p:spPr bwMode="auto">
          <a:xfrm flipH="1">
            <a:off x="6180138" y="1600200"/>
            <a:ext cx="127000" cy="10636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9" name="Line 139"/>
          <p:cNvSpPr>
            <a:spLocks noChangeShapeType="1"/>
          </p:cNvSpPr>
          <p:nvPr/>
        </p:nvSpPr>
        <p:spPr bwMode="auto">
          <a:xfrm flipH="1">
            <a:off x="6224588" y="1538288"/>
            <a:ext cx="103187" cy="33337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0" name="Line 140"/>
          <p:cNvSpPr>
            <a:spLocks noChangeShapeType="1"/>
          </p:cNvSpPr>
          <p:nvPr/>
        </p:nvSpPr>
        <p:spPr bwMode="auto">
          <a:xfrm flipH="1">
            <a:off x="8208963" y="2154238"/>
            <a:ext cx="149225" cy="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81" name="Text Box 206"/>
          <p:cNvSpPr txBox="1">
            <a:spLocks noChangeArrowheads="1"/>
          </p:cNvSpPr>
          <p:nvPr/>
        </p:nvSpPr>
        <p:spPr bwMode="auto">
          <a:xfrm>
            <a:off x="4038600" y="5289550"/>
            <a:ext cx="18415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500">
              <a:latin typeface="Arial Narrow" panose="020B0606020202030204" pitchFamily="34" charset="0"/>
            </a:endParaRPr>
          </a:p>
        </p:txBody>
      </p:sp>
      <p:sp>
        <p:nvSpPr>
          <p:cNvPr id="2263" name="AutoShape 215"/>
          <p:cNvSpPr>
            <a:spLocks noChangeArrowheads="1"/>
          </p:cNvSpPr>
          <p:nvPr/>
        </p:nvSpPr>
        <p:spPr bwMode="auto">
          <a:xfrm>
            <a:off x="7086600" y="3124200"/>
            <a:ext cx="457200" cy="381000"/>
          </a:xfrm>
          <a:prstGeom prst="star5">
            <a:avLst/>
          </a:prstGeom>
          <a:solidFill>
            <a:srgbClr val="9966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</a:p>
        </p:txBody>
      </p:sp>
      <p:sp>
        <p:nvSpPr>
          <p:cNvPr id="2183" name="Text Box 216"/>
          <p:cNvSpPr txBox="1">
            <a:spLocks noChangeArrowheads="1"/>
          </p:cNvSpPr>
          <p:nvPr/>
        </p:nvSpPr>
        <p:spPr bwMode="auto">
          <a:xfrm>
            <a:off x="7667625" y="6553200"/>
            <a:ext cx="1386918" cy="30777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</a:rPr>
              <a:t>Updated 5/14/24</a:t>
            </a:r>
          </a:p>
        </p:txBody>
      </p:sp>
      <p:sp>
        <p:nvSpPr>
          <p:cNvPr id="2185" name="Rectangle 85"/>
          <p:cNvSpPr>
            <a:spLocks noChangeArrowheads="1"/>
          </p:cNvSpPr>
          <p:nvPr/>
        </p:nvSpPr>
        <p:spPr bwMode="auto">
          <a:xfrm>
            <a:off x="2254250" y="1403350"/>
            <a:ext cx="465138" cy="107950"/>
          </a:xfrm>
          <a:prstGeom prst="rect">
            <a:avLst/>
          </a:prstGeom>
          <a:solidFill>
            <a:srgbClr val="996600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00" b="1" dirty="0">
                <a:solidFill>
                  <a:srgbClr val="000000"/>
                </a:solidFill>
                <a:latin typeface="Arial" panose="020B0604020202020204" pitchFamily="34" charset="0"/>
              </a:rPr>
              <a:t>MONTANA</a:t>
            </a:r>
            <a:endParaRPr lang="en-US" altLang="en-US" sz="700" dirty="0">
              <a:solidFill>
                <a:srgbClr val="000000"/>
              </a:solidFill>
            </a:endParaRPr>
          </a:p>
        </p:txBody>
      </p:sp>
      <p:sp>
        <p:nvSpPr>
          <p:cNvPr id="139" name="Rectangle 10"/>
          <p:cNvSpPr>
            <a:spLocks noChangeArrowheads="1"/>
          </p:cNvSpPr>
          <p:nvPr/>
        </p:nvSpPr>
        <p:spPr bwMode="auto">
          <a:xfrm>
            <a:off x="4278355" y="6477000"/>
            <a:ext cx="1555750" cy="381000"/>
          </a:xfrm>
          <a:prstGeom prst="rect">
            <a:avLst/>
          </a:prstGeom>
          <a:solidFill>
            <a:srgbClr val="996600"/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Estes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1200" b="1" dirty="0"/>
              <a:t>866-378-3748</a:t>
            </a:r>
            <a:endParaRPr lang="en-US" altLang="en-US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B69F2FCED5674CA8E48B75F8C7C630" ma:contentTypeVersion="0" ma:contentTypeDescription="Create a new document." ma:contentTypeScope="" ma:versionID="722bf9384417ba470f43a056d288b006">
  <xsd:schema xmlns:xsd="http://www.w3.org/2001/XMLSchema" xmlns:xs="http://www.w3.org/2001/XMLSchema" xmlns:p="http://schemas.microsoft.com/office/2006/metadata/properties" xmlns:ns2="e068aad6-c381-40f7-ac86-ced878172012" targetNamespace="http://schemas.microsoft.com/office/2006/metadata/properties" ma:root="true" ma:fieldsID="179b8b575cde5283a1a4f375e69cffaf" ns2:_="">
    <xsd:import namespace="e068aad6-c381-40f7-ac86-ced87817201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8aad6-c381-40f7-ac86-ced87817201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068aad6-c381-40f7-ac86-ced878172012">2STZYFDT746Z-141-9</_dlc_DocId>
    <_dlc_DocIdUrl xmlns="e068aad6-c381-40f7-ac86-ced878172012">
      <Url>http://www.supplier.milliken.com/en-us/_layouts/DocIdRedir.aspx?ID=2STZYFDT746Z-141-9</Url>
      <Description>2STZYFDT746Z-141-9</Description>
    </_dlc_DocIdUrl>
  </documentManagement>
</p:properties>
</file>

<file path=customXml/itemProps1.xml><?xml version="1.0" encoding="utf-8"?>
<ds:datastoreItem xmlns:ds="http://schemas.openxmlformats.org/officeDocument/2006/customXml" ds:itemID="{E4FCD50A-5C1F-4298-8B1B-8050CC4864E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3B8A01D-6EF6-4297-B286-799B4B0BFF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9EE147-C771-4358-8FAB-54D08C0664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68aad6-c381-40f7-ac86-ced8781720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952E753-61FC-468A-98F9-987FE83441E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e068aad6-c381-40f7-ac86-ced878172012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101</Words>
  <Application>Microsoft Office PowerPoint</Application>
  <PresentationFormat>Letter Paper (8.5x11 in)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Times New Roman</vt:lpstr>
      <vt:lpstr>Default Design</vt:lpstr>
      <vt:lpstr>PowerPoint Presentation</vt:lpstr>
    </vt:vector>
  </TitlesOfParts>
  <Company>Milliken &amp;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Tonya Heath</dc:creator>
  <cp:lastModifiedBy>Kyle Brown</cp:lastModifiedBy>
  <cp:revision>122</cp:revision>
  <cp:lastPrinted>2013-10-16T20:39:33Z</cp:lastPrinted>
  <dcterms:created xsi:type="dcterms:W3CDTF">2000-02-08T15:18:22Z</dcterms:created>
  <dcterms:modified xsi:type="dcterms:W3CDTF">2024-05-14T12:10:05Z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0x0101006BB69F2FCED5674CA8E48B75F8C7C630</vt:lpwstr>
  </property>
  <property fmtid="{D5CDD505-2E9C-101B-9397-08002B2CF9AE}" pid="3" name="_dlc_DocIdItemGuid">
    <vt:lpwstr>11e9e42b-5c7d-4bfc-99bb-071962a3e92a</vt:lpwstr>
  </property>
</Properties>
</file>